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57" r:id="rId3"/>
    <p:sldId id="258" r:id="rId4"/>
    <p:sldId id="267" r:id="rId5"/>
    <p:sldId id="272" r:id="rId6"/>
    <p:sldId id="269" r:id="rId7"/>
    <p:sldId id="270" r:id="rId8"/>
    <p:sldId id="268" r:id="rId9"/>
    <p:sldId id="271"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FBAA26F-C391-C1B5-54C0-9FA25BBFEAD9}" name="Lucy Pearson" initials="LP" userId="S::9090210@edinburgh.gov.uk::388a022a-e727-45b6-8636-f0829dcac8d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240D8D-95E7-4BB1-82FC-F1A9BFFB0885}" v="1" dt="2026-03-26T13:34:17.4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5" autoAdjust="0"/>
    <p:restoredTop sz="54116" autoAdjust="0"/>
  </p:normalViewPr>
  <p:slideViewPr>
    <p:cSldViewPr snapToGrid="0">
      <p:cViewPr varScale="1">
        <p:scale>
          <a:sx n="40" d="100"/>
          <a:sy n="40" d="100"/>
        </p:scale>
        <p:origin x="792" y="36"/>
      </p:cViewPr>
      <p:guideLst/>
    </p:cSldViewPr>
  </p:slideViewPr>
  <p:notesTextViewPr>
    <p:cViewPr>
      <p:scale>
        <a:sx n="1" d="1"/>
        <a:sy n="1" d="1"/>
      </p:scale>
      <p:origin x="0" y="0"/>
    </p:cViewPr>
  </p:notesTextViewPr>
  <p:notesViewPr>
    <p:cSldViewPr snapToGrid="0">
      <p:cViewPr varScale="1">
        <p:scale>
          <a:sx n="56" d="100"/>
          <a:sy n="56" d="100"/>
        </p:scale>
        <p:origin x="258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Baxendale" userId="e28ad625-3248-49d9-8ef7-bb44114a0679" providerId="ADAL" clId="{1C99489A-7B68-42A4-B63A-CC5968911ED7}"/>
    <pc:docChg chg="undo custSel addSld delSld modSld">
      <pc:chgData name="Ruth Baxendale" userId="e28ad625-3248-49d9-8ef7-bb44114a0679" providerId="ADAL" clId="{1C99489A-7B68-42A4-B63A-CC5968911ED7}" dt="2026-03-26T13:33:49.191" v="450" actId="20577"/>
      <pc:docMkLst>
        <pc:docMk/>
      </pc:docMkLst>
      <pc:sldChg chg="modNotesTx">
        <pc:chgData name="Ruth Baxendale" userId="e28ad625-3248-49d9-8ef7-bb44114a0679" providerId="ADAL" clId="{1C99489A-7B68-42A4-B63A-CC5968911ED7}" dt="2026-03-26T13:33:49.191" v="450" actId="20577"/>
        <pc:sldMkLst>
          <pc:docMk/>
          <pc:sldMk cId="3287718746" sldId="263"/>
        </pc:sldMkLst>
      </pc:sldChg>
      <pc:sldChg chg="modNotesTx">
        <pc:chgData name="Ruth Baxendale" userId="e28ad625-3248-49d9-8ef7-bb44114a0679" providerId="ADAL" clId="{1C99489A-7B68-42A4-B63A-CC5968911ED7}" dt="2026-03-26T11:39:54.801" v="6" actId="20577"/>
        <pc:sldMkLst>
          <pc:docMk/>
          <pc:sldMk cId="2284748470" sldId="267"/>
        </pc:sldMkLst>
      </pc:sldChg>
      <pc:sldChg chg="modNotesTx">
        <pc:chgData name="Ruth Baxendale" userId="e28ad625-3248-49d9-8ef7-bb44114a0679" providerId="ADAL" clId="{1C99489A-7B68-42A4-B63A-CC5968911ED7}" dt="2026-03-26T13:30:05.664" v="142" actId="15"/>
        <pc:sldMkLst>
          <pc:docMk/>
          <pc:sldMk cId="3779245101" sldId="268"/>
        </pc:sldMkLst>
      </pc:sldChg>
      <pc:sldChg chg="modNotesTx">
        <pc:chgData name="Ruth Baxendale" userId="e28ad625-3248-49d9-8ef7-bb44114a0679" providerId="ADAL" clId="{1C99489A-7B68-42A4-B63A-CC5968911ED7}" dt="2026-03-26T13:29:20.863" v="133" actId="20577"/>
        <pc:sldMkLst>
          <pc:docMk/>
          <pc:sldMk cId="1660914615" sldId="269"/>
        </pc:sldMkLst>
      </pc:sldChg>
      <pc:sldChg chg="modSp mod modNotesTx">
        <pc:chgData name="Ruth Baxendale" userId="e28ad625-3248-49d9-8ef7-bb44114a0679" providerId="ADAL" clId="{1C99489A-7B68-42A4-B63A-CC5968911ED7}" dt="2026-03-26T13:29:31.492" v="137" actId="15"/>
        <pc:sldMkLst>
          <pc:docMk/>
          <pc:sldMk cId="3183836399" sldId="270"/>
        </pc:sldMkLst>
        <pc:spChg chg="mod">
          <ac:chgData name="Ruth Baxendale" userId="e28ad625-3248-49d9-8ef7-bb44114a0679" providerId="ADAL" clId="{1C99489A-7B68-42A4-B63A-CC5968911ED7}" dt="2026-03-25T17:29:50.435" v="5" actId="20577"/>
          <ac:spMkLst>
            <pc:docMk/>
            <pc:sldMk cId="3183836399" sldId="270"/>
            <ac:spMk id="3" creationId="{C90B98DC-DB3E-B8FA-1DDD-4074451F50A2}"/>
          </ac:spMkLst>
        </pc:spChg>
      </pc:sldChg>
      <pc:sldChg chg="modSp mod">
        <pc:chgData name="Ruth Baxendale" userId="e28ad625-3248-49d9-8ef7-bb44114a0679" providerId="ADAL" clId="{1C99489A-7B68-42A4-B63A-CC5968911ED7}" dt="2026-03-26T13:31:57.773" v="192" actId="20577"/>
        <pc:sldMkLst>
          <pc:docMk/>
          <pc:sldMk cId="1038569775" sldId="271"/>
        </pc:sldMkLst>
        <pc:spChg chg="mod">
          <ac:chgData name="Ruth Baxendale" userId="e28ad625-3248-49d9-8ef7-bb44114a0679" providerId="ADAL" clId="{1C99489A-7B68-42A4-B63A-CC5968911ED7}" dt="2026-03-26T13:31:46.960" v="161" actId="20577"/>
          <ac:spMkLst>
            <pc:docMk/>
            <pc:sldMk cId="1038569775" sldId="271"/>
            <ac:spMk id="2" creationId="{458356CA-66C2-D544-5EFA-F31792622529}"/>
          </ac:spMkLst>
        </pc:spChg>
        <pc:spChg chg="mod">
          <ac:chgData name="Ruth Baxendale" userId="e28ad625-3248-49d9-8ef7-bb44114a0679" providerId="ADAL" clId="{1C99489A-7B68-42A4-B63A-CC5968911ED7}" dt="2026-03-26T13:31:57.773" v="192" actId="20577"/>
          <ac:spMkLst>
            <pc:docMk/>
            <pc:sldMk cId="1038569775" sldId="271"/>
            <ac:spMk id="3" creationId="{4044B850-EFC6-23BF-865B-1D8C2BC1CA5A}"/>
          </ac:spMkLst>
        </pc:spChg>
      </pc:sldChg>
      <pc:sldChg chg="modNotesTx">
        <pc:chgData name="Ruth Baxendale" userId="e28ad625-3248-49d9-8ef7-bb44114a0679" providerId="ADAL" clId="{1C99489A-7B68-42A4-B63A-CC5968911ED7}" dt="2026-03-26T13:27:47.646" v="9" actId="15"/>
        <pc:sldMkLst>
          <pc:docMk/>
          <pc:sldMk cId="1737923970" sldId="272"/>
        </pc:sldMkLst>
      </pc:sldChg>
      <pc:sldChg chg="new del">
        <pc:chgData name="Ruth Baxendale" userId="e28ad625-3248-49d9-8ef7-bb44114a0679" providerId="ADAL" clId="{1C99489A-7B68-42A4-B63A-CC5968911ED7}" dt="2026-03-26T13:29:58.774" v="139" actId="680"/>
        <pc:sldMkLst>
          <pc:docMk/>
          <pc:sldMk cId="235684762" sldId="273"/>
        </pc:sldMkLst>
      </pc:sldChg>
      <pc:sldChg chg="new del">
        <pc:chgData name="Ruth Baxendale" userId="e28ad625-3248-49d9-8ef7-bb44114a0679" providerId="ADAL" clId="{1C99489A-7B68-42A4-B63A-CC5968911ED7}" dt="2026-03-25T17:28:37.593" v="1" actId="680"/>
        <pc:sldMkLst>
          <pc:docMk/>
          <pc:sldMk cId="2305081519" sldId="27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21143F-C3D1-44C6-9B18-FCF1CFC77F56}"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en-GB"/>
        </a:p>
      </dgm:t>
    </dgm:pt>
    <dgm:pt modelId="{87512051-84C4-4695-85FE-C1EAD47DE750}">
      <dgm:prSet phldrT="[Text]"/>
      <dgm:spPr/>
      <dgm:t>
        <a:bodyPr/>
        <a:lstStyle/>
        <a:p>
          <a:r>
            <a:rPr lang="en-GB" dirty="0">
              <a:solidFill>
                <a:schemeClr val="bg1">
                  <a:lumMod val="10000"/>
                </a:schemeClr>
              </a:solidFill>
            </a:rPr>
            <a:t>Overview of the proposal </a:t>
          </a:r>
        </a:p>
      </dgm:t>
    </dgm:pt>
    <dgm:pt modelId="{4D1CAA37-9177-41A9-AE96-EB47F1033DC3}" type="parTrans" cxnId="{C44188D4-6EEB-4AFA-8E95-2385D9BD7A9C}">
      <dgm:prSet/>
      <dgm:spPr/>
      <dgm:t>
        <a:bodyPr/>
        <a:lstStyle/>
        <a:p>
          <a:endParaRPr lang="en-GB"/>
        </a:p>
      </dgm:t>
    </dgm:pt>
    <dgm:pt modelId="{81A42BD0-92C6-4323-99F1-F3A07EDD4FDD}" type="sibTrans" cxnId="{C44188D4-6EEB-4AFA-8E95-2385D9BD7A9C}">
      <dgm:prSet/>
      <dgm:spPr/>
      <dgm:t>
        <a:bodyPr/>
        <a:lstStyle/>
        <a:p>
          <a:endParaRPr lang="en-GB"/>
        </a:p>
      </dgm:t>
    </dgm:pt>
    <dgm:pt modelId="{7C2BF742-B9CF-487B-87B3-AE4532D00399}">
      <dgm:prSet/>
      <dgm:spPr/>
      <dgm:t>
        <a:bodyPr/>
        <a:lstStyle/>
        <a:p>
          <a:r>
            <a:rPr lang="en-GB" dirty="0">
              <a:solidFill>
                <a:schemeClr val="bg1">
                  <a:lumMod val="10000"/>
                </a:schemeClr>
              </a:solidFill>
            </a:rPr>
            <a:t>Overview of collated evidence</a:t>
          </a:r>
        </a:p>
      </dgm:t>
    </dgm:pt>
    <dgm:pt modelId="{C90B1FEB-9A9D-4E23-BA2F-803E2EC7FD36}" type="parTrans" cxnId="{A7F91AE7-5451-4C56-B0F4-24B38EAE45F4}">
      <dgm:prSet/>
      <dgm:spPr/>
      <dgm:t>
        <a:bodyPr/>
        <a:lstStyle/>
        <a:p>
          <a:endParaRPr lang="en-GB"/>
        </a:p>
      </dgm:t>
    </dgm:pt>
    <dgm:pt modelId="{0FDBF708-9CA9-4287-90C8-C32D945C5F4F}" type="sibTrans" cxnId="{A7F91AE7-5451-4C56-B0F4-24B38EAE45F4}">
      <dgm:prSet/>
      <dgm:spPr/>
      <dgm:t>
        <a:bodyPr/>
        <a:lstStyle/>
        <a:p>
          <a:endParaRPr lang="en-GB"/>
        </a:p>
      </dgm:t>
    </dgm:pt>
    <dgm:pt modelId="{99C76E5E-0595-46FB-B519-6C2F8DFEC62F}">
      <dgm:prSet/>
      <dgm:spPr/>
      <dgm:t>
        <a:bodyPr/>
        <a:lstStyle/>
        <a:p>
          <a:r>
            <a:rPr lang="en-GB" dirty="0">
              <a:solidFill>
                <a:schemeClr val="bg1">
                  <a:lumMod val="10000"/>
                </a:schemeClr>
              </a:solidFill>
            </a:rPr>
            <a:t>Discussion on potential impacts on:</a:t>
          </a:r>
        </a:p>
      </dgm:t>
    </dgm:pt>
    <dgm:pt modelId="{64A8C412-F2DE-4A5B-9B2D-6D638DD5F4AC}" type="parTrans" cxnId="{BC94C7D4-851E-4A62-A258-4C1C3F0DD92E}">
      <dgm:prSet/>
      <dgm:spPr/>
      <dgm:t>
        <a:bodyPr/>
        <a:lstStyle/>
        <a:p>
          <a:endParaRPr lang="en-GB"/>
        </a:p>
      </dgm:t>
    </dgm:pt>
    <dgm:pt modelId="{378924C5-D366-4DC8-B3DB-787976CAAB41}" type="sibTrans" cxnId="{BC94C7D4-851E-4A62-A258-4C1C3F0DD92E}">
      <dgm:prSet/>
      <dgm:spPr/>
      <dgm:t>
        <a:bodyPr/>
        <a:lstStyle/>
        <a:p>
          <a:endParaRPr lang="en-GB"/>
        </a:p>
      </dgm:t>
    </dgm:pt>
    <dgm:pt modelId="{D3858ACD-3D6A-4DE8-B7C0-49C137E13C45}">
      <dgm:prSet/>
      <dgm:spPr/>
      <dgm:t>
        <a:bodyPr/>
        <a:lstStyle/>
        <a:p>
          <a:r>
            <a:rPr lang="en-GB" dirty="0">
              <a:solidFill>
                <a:schemeClr val="bg1">
                  <a:lumMod val="10000"/>
                </a:schemeClr>
              </a:solidFill>
            </a:rPr>
            <a:t>Equality</a:t>
          </a:r>
        </a:p>
      </dgm:t>
    </dgm:pt>
    <dgm:pt modelId="{118D0FF9-60BA-4FE6-8077-8E50E94635A4}" type="parTrans" cxnId="{A3E0D265-8250-4DB6-B977-D8E98827A178}">
      <dgm:prSet/>
      <dgm:spPr/>
      <dgm:t>
        <a:bodyPr/>
        <a:lstStyle/>
        <a:p>
          <a:endParaRPr lang="en-GB"/>
        </a:p>
      </dgm:t>
    </dgm:pt>
    <dgm:pt modelId="{E77B431C-1B64-4F0A-AE85-7D0F28468A30}" type="sibTrans" cxnId="{A3E0D265-8250-4DB6-B977-D8E98827A178}">
      <dgm:prSet/>
      <dgm:spPr/>
      <dgm:t>
        <a:bodyPr/>
        <a:lstStyle/>
        <a:p>
          <a:endParaRPr lang="en-GB"/>
        </a:p>
      </dgm:t>
    </dgm:pt>
    <dgm:pt modelId="{C5C9BCED-39AE-4C36-9149-357A17C19523}">
      <dgm:prSet/>
      <dgm:spPr/>
      <dgm:t>
        <a:bodyPr/>
        <a:lstStyle/>
        <a:p>
          <a:r>
            <a:rPr lang="en-GB" dirty="0">
              <a:solidFill>
                <a:schemeClr val="bg1">
                  <a:lumMod val="10000"/>
                </a:schemeClr>
              </a:solidFill>
            </a:rPr>
            <a:t>Human Rights</a:t>
          </a:r>
        </a:p>
      </dgm:t>
    </dgm:pt>
    <dgm:pt modelId="{F5B2465C-4EC6-43BF-A7D7-800AC34E7CF0}" type="parTrans" cxnId="{015A7BC7-4416-434C-8768-50966621D422}">
      <dgm:prSet/>
      <dgm:spPr/>
      <dgm:t>
        <a:bodyPr/>
        <a:lstStyle/>
        <a:p>
          <a:endParaRPr lang="en-GB"/>
        </a:p>
      </dgm:t>
    </dgm:pt>
    <dgm:pt modelId="{5651801C-907C-40FB-A21D-5D12032D0598}" type="sibTrans" cxnId="{015A7BC7-4416-434C-8768-50966621D422}">
      <dgm:prSet/>
      <dgm:spPr/>
      <dgm:t>
        <a:bodyPr/>
        <a:lstStyle/>
        <a:p>
          <a:endParaRPr lang="en-GB"/>
        </a:p>
      </dgm:t>
    </dgm:pt>
    <dgm:pt modelId="{1A447D98-A0BA-4226-B2BA-EFD7B729A872}">
      <dgm:prSet/>
      <dgm:spPr/>
      <dgm:t>
        <a:bodyPr/>
        <a:lstStyle/>
        <a:p>
          <a:r>
            <a:rPr lang="en-GB" dirty="0">
              <a:solidFill>
                <a:schemeClr val="bg1">
                  <a:lumMod val="10000"/>
                </a:schemeClr>
              </a:solidFill>
            </a:rPr>
            <a:t>Children’s Rights</a:t>
          </a:r>
        </a:p>
      </dgm:t>
    </dgm:pt>
    <dgm:pt modelId="{72DFC855-17A1-4F48-BEA6-0E01B6D48443}" type="parTrans" cxnId="{C85C236F-9F6C-4420-A693-B57BE091B7CD}">
      <dgm:prSet/>
      <dgm:spPr/>
      <dgm:t>
        <a:bodyPr/>
        <a:lstStyle/>
        <a:p>
          <a:endParaRPr lang="en-GB"/>
        </a:p>
      </dgm:t>
    </dgm:pt>
    <dgm:pt modelId="{DD498BB6-63A2-47C7-A6E2-3446369B1220}" type="sibTrans" cxnId="{C85C236F-9F6C-4420-A693-B57BE091B7CD}">
      <dgm:prSet/>
      <dgm:spPr/>
      <dgm:t>
        <a:bodyPr/>
        <a:lstStyle/>
        <a:p>
          <a:endParaRPr lang="en-GB"/>
        </a:p>
      </dgm:t>
    </dgm:pt>
    <dgm:pt modelId="{2B899DFF-5FEB-437F-854F-A08152A31169}">
      <dgm:prSet/>
      <dgm:spPr/>
      <dgm:t>
        <a:bodyPr/>
        <a:lstStyle/>
        <a:p>
          <a:r>
            <a:rPr lang="en-GB" dirty="0">
              <a:solidFill>
                <a:schemeClr val="bg1">
                  <a:lumMod val="10000"/>
                </a:schemeClr>
              </a:solidFill>
            </a:rPr>
            <a:t>Socio-economic disadvantage</a:t>
          </a:r>
        </a:p>
      </dgm:t>
    </dgm:pt>
    <dgm:pt modelId="{7C6A0292-E04F-4AF1-88BA-C3D06DB7A8AD}" type="parTrans" cxnId="{970D6815-8B2D-4235-9345-ABEC032A8DB2}">
      <dgm:prSet/>
      <dgm:spPr/>
      <dgm:t>
        <a:bodyPr/>
        <a:lstStyle/>
        <a:p>
          <a:endParaRPr lang="en-GB"/>
        </a:p>
      </dgm:t>
    </dgm:pt>
    <dgm:pt modelId="{38997B0A-5E5C-427D-8505-EA9687ABF9B7}" type="sibTrans" cxnId="{970D6815-8B2D-4235-9345-ABEC032A8DB2}">
      <dgm:prSet/>
      <dgm:spPr/>
      <dgm:t>
        <a:bodyPr/>
        <a:lstStyle/>
        <a:p>
          <a:endParaRPr lang="en-GB"/>
        </a:p>
      </dgm:t>
    </dgm:pt>
    <dgm:pt modelId="{89F89213-36B1-4AD6-952B-9A297A6E14EE}">
      <dgm:prSet/>
      <dgm:spPr/>
      <dgm:t>
        <a:bodyPr/>
        <a:lstStyle/>
        <a:p>
          <a:r>
            <a:rPr lang="en-GB" dirty="0">
              <a:solidFill>
                <a:schemeClr val="bg1">
                  <a:lumMod val="10000"/>
                </a:schemeClr>
              </a:solidFill>
            </a:rPr>
            <a:t>Climate and nature</a:t>
          </a:r>
        </a:p>
      </dgm:t>
    </dgm:pt>
    <dgm:pt modelId="{5679B8A7-C3C2-4994-BDA7-F8316BAB12B4}" type="parTrans" cxnId="{7534B2E8-3B68-4E4A-8A79-7F485C7885E1}">
      <dgm:prSet/>
      <dgm:spPr/>
      <dgm:t>
        <a:bodyPr/>
        <a:lstStyle/>
        <a:p>
          <a:endParaRPr lang="en-GB"/>
        </a:p>
      </dgm:t>
    </dgm:pt>
    <dgm:pt modelId="{6F595E12-A95D-4EA5-BCD1-10DF9947C8D6}" type="sibTrans" cxnId="{7534B2E8-3B68-4E4A-8A79-7F485C7885E1}">
      <dgm:prSet/>
      <dgm:spPr/>
      <dgm:t>
        <a:bodyPr/>
        <a:lstStyle/>
        <a:p>
          <a:endParaRPr lang="en-GB"/>
        </a:p>
      </dgm:t>
    </dgm:pt>
    <dgm:pt modelId="{C0E74E2B-7D35-4F5D-8B5D-77542DC9303C}">
      <dgm:prSet/>
      <dgm:spPr/>
      <dgm:t>
        <a:bodyPr/>
        <a:lstStyle/>
        <a:p>
          <a:r>
            <a:rPr lang="en-GB" dirty="0">
              <a:solidFill>
                <a:schemeClr val="bg1">
                  <a:lumMod val="10000"/>
                </a:schemeClr>
              </a:solidFill>
            </a:rPr>
            <a:t>Mitigating actions</a:t>
          </a:r>
        </a:p>
      </dgm:t>
    </dgm:pt>
    <dgm:pt modelId="{22C16183-03B0-46EA-B7E3-C64E5D0F7796}" type="parTrans" cxnId="{B0A875FD-6BE6-4A92-9B6B-B0113AF84728}">
      <dgm:prSet/>
      <dgm:spPr/>
      <dgm:t>
        <a:bodyPr/>
        <a:lstStyle/>
        <a:p>
          <a:endParaRPr lang="en-GB"/>
        </a:p>
      </dgm:t>
    </dgm:pt>
    <dgm:pt modelId="{337BB5C0-1537-4B9F-8B43-FE629CA4A524}" type="sibTrans" cxnId="{B0A875FD-6BE6-4A92-9B6B-B0113AF84728}">
      <dgm:prSet/>
      <dgm:spPr/>
      <dgm:t>
        <a:bodyPr/>
        <a:lstStyle/>
        <a:p>
          <a:endParaRPr lang="en-GB"/>
        </a:p>
      </dgm:t>
    </dgm:pt>
    <dgm:pt modelId="{73268C48-4C8D-431B-9839-A062751EC572}">
      <dgm:prSet/>
      <dgm:spPr/>
      <dgm:t>
        <a:bodyPr/>
        <a:lstStyle/>
        <a:p>
          <a:r>
            <a:rPr lang="en-GB" dirty="0">
              <a:solidFill>
                <a:schemeClr val="bg1">
                  <a:lumMod val="10000"/>
                </a:schemeClr>
              </a:solidFill>
            </a:rPr>
            <a:t>Next Steps</a:t>
          </a:r>
        </a:p>
      </dgm:t>
    </dgm:pt>
    <dgm:pt modelId="{89DCD490-FF03-475D-ADC0-64CD9553D666}" type="parTrans" cxnId="{2D18EF61-82A0-4A92-9BB3-62C1AB391B18}">
      <dgm:prSet/>
      <dgm:spPr/>
      <dgm:t>
        <a:bodyPr/>
        <a:lstStyle/>
        <a:p>
          <a:endParaRPr lang="en-GB"/>
        </a:p>
      </dgm:t>
    </dgm:pt>
    <dgm:pt modelId="{2E8C1EB5-0932-4BE6-A38F-54CF739534F7}" type="sibTrans" cxnId="{2D18EF61-82A0-4A92-9BB3-62C1AB391B18}">
      <dgm:prSet/>
      <dgm:spPr/>
      <dgm:t>
        <a:bodyPr/>
        <a:lstStyle/>
        <a:p>
          <a:endParaRPr lang="en-GB"/>
        </a:p>
      </dgm:t>
    </dgm:pt>
    <dgm:pt modelId="{4B5BF4A1-25FF-41FB-B989-02A0CD7B7EEE}" type="pres">
      <dgm:prSet presAssocID="{7621143F-C3D1-44C6-9B18-FCF1CFC77F56}" presName="linear" presStyleCnt="0">
        <dgm:presLayoutVars>
          <dgm:dir/>
          <dgm:animLvl val="lvl"/>
          <dgm:resizeHandles val="exact"/>
        </dgm:presLayoutVars>
      </dgm:prSet>
      <dgm:spPr/>
    </dgm:pt>
    <dgm:pt modelId="{6345C067-A4EB-48D2-861F-7410081525FA}" type="pres">
      <dgm:prSet presAssocID="{87512051-84C4-4695-85FE-C1EAD47DE750}" presName="parentLin" presStyleCnt="0"/>
      <dgm:spPr/>
    </dgm:pt>
    <dgm:pt modelId="{2550EA86-A2D3-40FF-83DC-3E0DB0049059}" type="pres">
      <dgm:prSet presAssocID="{87512051-84C4-4695-85FE-C1EAD47DE750}" presName="parentLeftMargin" presStyleLbl="node1" presStyleIdx="0" presStyleCnt="5"/>
      <dgm:spPr/>
    </dgm:pt>
    <dgm:pt modelId="{3397BD5A-B10E-46E5-8C3E-D6D7AA72C1E9}" type="pres">
      <dgm:prSet presAssocID="{87512051-84C4-4695-85FE-C1EAD47DE750}" presName="parentText" presStyleLbl="node1" presStyleIdx="0" presStyleCnt="5">
        <dgm:presLayoutVars>
          <dgm:chMax val="0"/>
          <dgm:bulletEnabled val="1"/>
        </dgm:presLayoutVars>
      </dgm:prSet>
      <dgm:spPr/>
    </dgm:pt>
    <dgm:pt modelId="{E21BBCF3-94D8-45AC-BB55-32143A222462}" type="pres">
      <dgm:prSet presAssocID="{87512051-84C4-4695-85FE-C1EAD47DE750}" presName="negativeSpace" presStyleCnt="0"/>
      <dgm:spPr/>
    </dgm:pt>
    <dgm:pt modelId="{8A3E10B2-2248-4D76-8F53-B296158B80B6}" type="pres">
      <dgm:prSet presAssocID="{87512051-84C4-4695-85FE-C1EAD47DE750}" presName="childText" presStyleLbl="conFgAcc1" presStyleIdx="0" presStyleCnt="5">
        <dgm:presLayoutVars>
          <dgm:bulletEnabled val="1"/>
        </dgm:presLayoutVars>
      </dgm:prSet>
      <dgm:spPr/>
    </dgm:pt>
    <dgm:pt modelId="{D27B011D-F980-4067-858B-21C0ABE7D164}" type="pres">
      <dgm:prSet presAssocID="{81A42BD0-92C6-4323-99F1-F3A07EDD4FDD}" presName="spaceBetweenRectangles" presStyleCnt="0"/>
      <dgm:spPr/>
    </dgm:pt>
    <dgm:pt modelId="{D061ED51-49B4-44CA-98C8-E375E061F807}" type="pres">
      <dgm:prSet presAssocID="{7C2BF742-B9CF-487B-87B3-AE4532D00399}" presName="parentLin" presStyleCnt="0"/>
      <dgm:spPr/>
    </dgm:pt>
    <dgm:pt modelId="{8F59258E-9AF9-43E7-BDAF-4DA9A1578AD4}" type="pres">
      <dgm:prSet presAssocID="{7C2BF742-B9CF-487B-87B3-AE4532D00399}" presName="parentLeftMargin" presStyleLbl="node1" presStyleIdx="0" presStyleCnt="5"/>
      <dgm:spPr/>
    </dgm:pt>
    <dgm:pt modelId="{C051807E-0981-4767-9044-6BB67E55CD0D}" type="pres">
      <dgm:prSet presAssocID="{7C2BF742-B9CF-487B-87B3-AE4532D00399}" presName="parentText" presStyleLbl="node1" presStyleIdx="1" presStyleCnt="5">
        <dgm:presLayoutVars>
          <dgm:chMax val="0"/>
          <dgm:bulletEnabled val="1"/>
        </dgm:presLayoutVars>
      </dgm:prSet>
      <dgm:spPr/>
    </dgm:pt>
    <dgm:pt modelId="{AE409E7B-636D-4F0F-973B-9026EC9DC1A1}" type="pres">
      <dgm:prSet presAssocID="{7C2BF742-B9CF-487B-87B3-AE4532D00399}" presName="negativeSpace" presStyleCnt="0"/>
      <dgm:spPr/>
    </dgm:pt>
    <dgm:pt modelId="{99172DF5-CC00-49CF-8EFE-772CB3692DC4}" type="pres">
      <dgm:prSet presAssocID="{7C2BF742-B9CF-487B-87B3-AE4532D00399}" presName="childText" presStyleLbl="conFgAcc1" presStyleIdx="1" presStyleCnt="5">
        <dgm:presLayoutVars>
          <dgm:bulletEnabled val="1"/>
        </dgm:presLayoutVars>
      </dgm:prSet>
      <dgm:spPr/>
    </dgm:pt>
    <dgm:pt modelId="{A6F84BC8-F808-466A-9576-E35A395A2340}" type="pres">
      <dgm:prSet presAssocID="{0FDBF708-9CA9-4287-90C8-C32D945C5F4F}" presName="spaceBetweenRectangles" presStyleCnt="0"/>
      <dgm:spPr/>
    </dgm:pt>
    <dgm:pt modelId="{B2DFBC62-7D39-4394-9FD9-6402C81A7391}" type="pres">
      <dgm:prSet presAssocID="{99C76E5E-0595-46FB-B519-6C2F8DFEC62F}" presName="parentLin" presStyleCnt="0"/>
      <dgm:spPr/>
    </dgm:pt>
    <dgm:pt modelId="{138C1E39-C166-40A4-966F-D7FBA4862A5E}" type="pres">
      <dgm:prSet presAssocID="{99C76E5E-0595-46FB-B519-6C2F8DFEC62F}" presName="parentLeftMargin" presStyleLbl="node1" presStyleIdx="1" presStyleCnt="5"/>
      <dgm:spPr/>
    </dgm:pt>
    <dgm:pt modelId="{49C7BAA5-60CF-4B0B-9A93-4A09D8254B28}" type="pres">
      <dgm:prSet presAssocID="{99C76E5E-0595-46FB-B519-6C2F8DFEC62F}" presName="parentText" presStyleLbl="node1" presStyleIdx="2" presStyleCnt="5">
        <dgm:presLayoutVars>
          <dgm:chMax val="0"/>
          <dgm:bulletEnabled val="1"/>
        </dgm:presLayoutVars>
      </dgm:prSet>
      <dgm:spPr/>
    </dgm:pt>
    <dgm:pt modelId="{D268D09F-E888-49FB-A17A-12BD35991025}" type="pres">
      <dgm:prSet presAssocID="{99C76E5E-0595-46FB-B519-6C2F8DFEC62F}" presName="negativeSpace" presStyleCnt="0"/>
      <dgm:spPr/>
    </dgm:pt>
    <dgm:pt modelId="{FC3CF243-4E72-45F2-93D3-19B07E8524D5}" type="pres">
      <dgm:prSet presAssocID="{99C76E5E-0595-46FB-B519-6C2F8DFEC62F}" presName="childText" presStyleLbl="conFgAcc1" presStyleIdx="2" presStyleCnt="5">
        <dgm:presLayoutVars>
          <dgm:bulletEnabled val="1"/>
        </dgm:presLayoutVars>
      </dgm:prSet>
      <dgm:spPr/>
    </dgm:pt>
    <dgm:pt modelId="{B342F33C-8AC4-48FB-B9CE-A500483FA4ED}" type="pres">
      <dgm:prSet presAssocID="{378924C5-D366-4DC8-B3DB-787976CAAB41}" presName="spaceBetweenRectangles" presStyleCnt="0"/>
      <dgm:spPr/>
    </dgm:pt>
    <dgm:pt modelId="{551A97BC-F7DA-48F5-BA99-B1D79B490E6B}" type="pres">
      <dgm:prSet presAssocID="{C0E74E2B-7D35-4F5D-8B5D-77542DC9303C}" presName="parentLin" presStyleCnt="0"/>
      <dgm:spPr/>
    </dgm:pt>
    <dgm:pt modelId="{78A605C0-3BBC-4D72-8BD0-D3F1BD895105}" type="pres">
      <dgm:prSet presAssocID="{C0E74E2B-7D35-4F5D-8B5D-77542DC9303C}" presName="parentLeftMargin" presStyleLbl="node1" presStyleIdx="2" presStyleCnt="5"/>
      <dgm:spPr/>
    </dgm:pt>
    <dgm:pt modelId="{2A47A4A7-140F-42C1-B195-00A8CBFFE97A}" type="pres">
      <dgm:prSet presAssocID="{C0E74E2B-7D35-4F5D-8B5D-77542DC9303C}" presName="parentText" presStyleLbl="node1" presStyleIdx="3" presStyleCnt="5">
        <dgm:presLayoutVars>
          <dgm:chMax val="0"/>
          <dgm:bulletEnabled val="1"/>
        </dgm:presLayoutVars>
      </dgm:prSet>
      <dgm:spPr/>
    </dgm:pt>
    <dgm:pt modelId="{CEDF2121-E9BB-4C01-89FF-41C0B26FB165}" type="pres">
      <dgm:prSet presAssocID="{C0E74E2B-7D35-4F5D-8B5D-77542DC9303C}" presName="negativeSpace" presStyleCnt="0"/>
      <dgm:spPr/>
    </dgm:pt>
    <dgm:pt modelId="{54C32E58-7C8F-4F92-8B22-622CE2A413F0}" type="pres">
      <dgm:prSet presAssocID="{C0E74E2B-7D35-4F5D-8B5D-77542DC9303C}" presName="childText" presStyleLbl="conFgAcc1" presStyleIdx="3" presStyleCnt="5">
        <dgm:presLayoutVars>
          <dgm:bulletEnabled val="1"/>
        </dgm:presLayoutVars>
      </dgm:prSet>
      <dgm:spPr/>
    </dgm:pt>
    <dgm:pt modelId="{564716C2-FDB3-4937-B7F4-0AD04888B371}" type="pres">
      <dgm:prSet presAssocID="{337BB5C0-1537-4B9F-8B43-FE629CA4A524}" presName="spaceBetweenRectangles" presStyleCnt="0"/>
      <dgm:spPr/>
    </dgm:pt>
    <dgm:pt modelId="{A2369F4C-DD4E-45E8-81CE-3F9E854AA48F}" type="pres">
      <dgm:prSet presAssocID="{73268C48-4C8D-431B-9839-A062751EC572}" presName="parentLin" presStyleCnt="0"/>
      <dgm:spPr/>
    </dgm:pt>
    <dgm:pt modelId="{86F25589-DB26-4C1E-9902-6DFEAFA8D4E4}" type="pres">
      <dgm:prSet presAssocID="{73268C48-4C8D-431B-9839-A062751EC572}" presName="parentLeftMargin" presStyleLbl="node1" presStyleIdx="3" presStyleCnt="5"/>
      <dgm:spPr/>
    </dgm:pt>
    <dgm:pt modelId="{B68DA900-F548-4973-8215-D6CD506287FA}" type="pres">
      <dgm:prSet presAssocID="{73268C48-4C8D-431B-9839-A062751EC572}" presName="parentText" presStyleLbl="node1" presStyleIdx="4" presStyleCnt="5">
        <dgm:presLayoutVars>
          <dgm:chMax val="0"/>
          <dgm:bulletEnabled val="1"/>
        </dgm:presLayoutVars>
      </dgm:prSet>
      <dgm:spPr/>
    </dgm:pt>
    <dgm:pt modelId="{5013129D-BDD3-41C9-B39D-F4F2E3A5CA89}" type="pres">
      <dgm:prSet presAssocID="{73268C48-4C8D-431B-9839-A062751EC572}" presName="negativeSpace" presStyleCnt="0"/>
      <dgm:spPr/>
    </dgm:pt>
    <dgm:pt modelId="{3DFED301-4EE3-47AA-B3A5-FE849A3D5215}" type="pres">
      <dgm:prSet presAssocID="{73268C48-4C8D-431B-9839-A062751EC572}" presName="childText" presStyleLbl="conFgAcc1" presStyleIdx="4" presStyleCnt="5">
        <dgm:presLayoutVars>
          <dgm:bulletEnabled val="1"/>
        </dgm:presLayoutVars>
      </dgm:prSet>
      <dgm:spPr/>
    </dgm:pt>
  </dgm:ptLst>
  <dgm:cxnLst>
    <dgm:cxn modelId="{C86A4F01-C5EC-4021-B0BE-B51CE6584DBE}" type="presOf" srcId="{87512051-84C4-4695-85FE-C1EAD47DE750}" destId="{2550EA86-A2D3-40FF-83DC-3E0DB0049059}" srcOrd="0" destOrd="0" presId="urn:microsoft.com/office/officeart/2005/8/layout/list1"/>
    <dgm:cxn modelId="{98CF4C12-A558-4DAA-BB7D-EE9260C4D2E5}" type="presOf" srcId="{73268C48-4C8D-431B-9839-A062751EC572}" destId="{B68DA900-F548-4973-8215-D6CD506287FA}" srcOrd="1" destOrd="0" presId="urn:microsoft.com/office/officeart/2005/8/layout/list1"/>
    <dgm:cxn modelId="{19F3C513-160A-49DD-B7AE-D1481038C361}" type="presOf" srcId="{87512051-84C4-4695-85FE-C1EAD47DE750}" destId="{3397BD5A-B10E-46E5-8C3E-D6D7AA72C1E9}" srcOrd="1" destOrd="0" presId="urn:microsoft.com/office/officeart/2005/8/layout/list1"/>
    <dgm:cxn modelId="{970D6815-8B2D-4235-9345-ABEC032A8DB2}" srcId="{99C76E5E-0595-46FB-B519-6C2F8DFEC62F}" destId="{2B899DFF-5FEB-437F-854F-A08152A31169}" srcOrd="3" destOrd="0" parTransId="{7C6A0292-E04F-4AF1-88BA-C3D06DB7A8AD}" sibTransId="{38997B0A-5E5C-427D-8505-EA9687ABF9B7}"/>
    <dgm:cxn modelId="{9F90E130-3FD5-4A33-B51D-53E43B729477}" type="presOf" srcId="{7C2BF742-B9CF-487B-87B3-AE4532D00399}" destId="{8F59258E-9AF9-43E7-BDAF-4DA9A1578AD4}" srcOrd="0" destOrd="0" presId="urn:microsoft.com/office/officeart/2005/8/layout/list1"/>
    <dgm:cxn modelId="{D7FC493B-A3E8-412A-B326-5444D1C3D44C}" type="presOf" srcId="{99C76E5E-0595-46FB-B519-6C2F8DFEC62F}" destId="{49C7BAA5-60CF-4B0B-9A93-4A09D8254B28}" srcOrd="1" destOrd="0" presId="urn:microsoft.com/office/officeart/2005/8/layout/list1"/>
    <dgm:cxn modelId="{47A76F3F-1630-4B94-B9EC-43FB34E3805E}" type="presOf" srcId="{2B899DFF-5FEB-437F-854F-A08152A31169}" destId="{FC3CF243-4E72-45F2-93D3-19B07E8524D5}" srcOrd="0" destOrd="3" presId="urn:microsoft.com/office/officeart/2005/8/layout/list1"/>
    <dgm:cxn modelId="{698A785F-1AA1-4FDF-93AF-1CF4DECEEC25}" type="presOf" srcId="{C0E74E2B-7D35-4F5D-8B5D-77542DC9303C}" destId="{78A605C0-3BBC-4D72-8BD0-D3F1BD895105}" srcOrd="0" destOrd="0" presId="urn:microsoft.com/office/officeart/2005/8/layout/list1"/>
    <dgm:cxn modelId="{35AAC25F-EF43-4B8D-824D-9E83509AA008}" type="presOf" srcId="{C5C9BCED-39AE-4C36-9149-357A17C19523}" destId="{FC3CF243-4E72-45F2-93D3-19B07E8524D5}" srcOrd="0" destOrd="1" presId="urn:microsoft.com/office/officeart/2005/8/layout/list1"/>
    <dgm:cxn modelId="{2D18EF61-82A0-4A92-9BB3-62C1AB391B18}" srcId="{7621143F-C3D1-44C6-9B18-FCF1CFC77F56}" destId="{73268C48-4C8D-431B-9839-A062751EC572}" srcOrd="4" destOrd="0" parTransId="{89DCD490-FF03-475D-ADC0-64CD9553D666}" sibTransId="{2E8C1EB5-0932-4BE6-A38F-54CF739534F7}"/>
    <dgm:cxn modelId="{6D1C9D43-ECF2-483F-A4F3-A6B8115DA174}" type="presOf" srcId="{89F89213-36B1-4AD6-952B-9A297A6E14EE}" destId="{FC3CF243-4E72-45F2-93D3-19B07E8524D5}" srcOrd="0" destOrd="4" presId="urn:microsoft.com/office/officeart/2005/8/layout/list1"/>
    <dgm:cxn modelId="{A3E0D265-8250-4DB6-B977-D8E98827A178}" srcId="{99C76E5E-0595-46FB-B519-6C2F8DFEC62F}" destId="{D3858ACD-3D6A-4DE8-B7C0-49C137E13C45}" srcOrd="0" destOrd="0" parTransId="{118D0FF9-60BA-4FE6-8077-8E50E94635A4}" sibTransId="{E77B431C-1B64-4F0A-AE85-7D0F28468A30}"/>
    <dgm:cxn modelId="{1C2E6D6D-3C49-4195-8326-C656B51D196E}" type="presOf" srcId="{7621143F-C3D1-44C6-9B18-FCF1CFC77F56}" destId="{4B5BF4A1-25FF-41FB-B989-02A0CD7B7EEE}" srcOrd="0" destOrd="0" presId="urn:microsoft.com/office/officeart/2005/8/layout/list1"/>
    <dgm:cxn modelId="{C85C236F-9F6C-4420-A693-B57BE091B7CD}" srcId="{99C76E5E-0595-46FB-B519-6C2F8DFEC62F}" destId="{1A447D98-A0BA-4226-B2BA-EFD7B729A872}" srcOrd="2" destOrd="0" parTransId="{72DFC855-17A1-4F48-BEA6-0E01B6D48443}" sibTransId="{DD498BB6-63A2-47C7-A6E2-3446369B1220}"/>
    <dgm:cxn modelId="{98B66E53-B5AE-41CC-A55D-56CE1479BA76}" type="presOf" srcId="{D3858ACD-3D6A-4DE8-B7C0-49C137E13C45}" destId="{FC3CF243-4E72-45F2-93D3-19B07E8524D5}" srcOrd="0" destOrd="0" presId="urn:microsoft.com/office/officeart/2005/8/layout/list1"/>
    <dgm:cxn modelId="{00ABFA78-99F0-4FEA-94E6-4B51D9445ABD}" type="presOf" srcId="{7C2BF742-B9CF-487B-87B3-AE4532D00399}" destId="{C051807E-0981-4767-9044-6BB67E55CD0D}" srcOrd="1" destOrd="0" presId="urn:microsoft.com/office/officeart/2005/8/layout/list1"/>
    <dgm:cxn modelId="{6FB6058B-601F-406F-BB71-9DE6F2B685A7}" type="presOf" srcId="{C0E74E2B-7D35-4F5D-8B5D-77542DC9303C}" destId="{2A47A4A7-140F-42C1-B195-00A8CBFFE97A}" srcOrd="1" destOrd="0" presId="urn:microsoft.com/office/officeart/2005/8/layout/list1"/>
    <dgm:cxn modelId="{949747AE-E41E-4333-B6F0-90D499B3B634}" type="presOf" srcId="{1A447D98-A0BA-4226-B2BA-EFD7B729A872}" destId="{FC3CF243-4E72-45F2-93D3-19B07E8524D5}" srcOrd="0" destOrd="2" presId="urn:microsoft.com/office/officeart/2005/8/layout/list1"/>
    <dgm:cxn modelId="{67FC77B1-E8DC-4338-8DC5-46C63246D504}" type="presOf" srcId="{73268C48-4C8D-431B-9839-A062751EC572}" destId="{86F25589-DB26-4C1E-9902-6DFEAFA8D4E4}" srcOrd="0" destOrd="0" presId="urn:microsoft.com/office/officeart/2005/8/layout/list1"/>
    <dgm:cxn modelId="{015A7BC7-4416-434C-8768-50966621D422}" srcId="{99C76E5E-0595-46FB-B519-6C2F8DFEC62F}" destId="{C5C9BCED-39AE-4C36-9149-357A17C19523}" srcOrd="1" destOrd="0" parTransId="{F5B2465C-4EC6-43BF-A7D7-800AC34E7CF0}" sibTransId="{5651801C-907C-40FB-A21D-5D12032D0598}"/>
    <dgm:cxn modelId="{C44188D4-6EEB-4AFA-8E95-2385D9BD7A9C}" srcId="{7621143F-C3D1-44C6-9B18-FCF1CFC77F56}" destId="{87512051-84C4-4695-85FE-C1EAD47DE750}" srcOrd="0" destOrd="0" parTransId="{4D1CAA37-9177-41A9-AE96-EB47F1033DC3}" sibTransId="{81A42BD0-92C6-4323-99F1-F3A07EDD4FDD}"/>
    <dgm:cxn modelId="{BC94C7D4-851E-4A62-A258-4C1C3F0DD92E}" srcId="{7621143F-C3D1-44C6-9B18-FCF1CFC77F56}" destId="{99C76E5E-0595-46FB-B519-6C2F8DFEC62F}" srcOrd="2" destOrd="0" parTransId="{64A8C412-F2DE-4A5B-9B2D-6D638DD5F4AC}" sibTransId="{378924C5-D366-4DC8-B3DB-787976CAAB41}"/>
    <dgm:cxn modelId="{A7F91AE7-5451-4C56-B0F4-24B38EAE45F4}" srcId="{7621143F-C3D1-44C6-9B18-FCF1CFC77F56}" destId="{7C2BF742-B9CF-487B-87B3-AE4532D00399}" srcOrd="1" destOrd="0" parTransId="{C90B1FEB-9A9D-4E23-BA2F-803E2EC7FD36}" sibTransId="{0FDBF708-9CA9-4287-90C8-C32D945C5F4F}"/>
    <dgm:cxn modelId="{7534B2E8-3B68-4E4A-8A79-7F485C7885E1}" srcId="{99C76E5E-0595-46FB-B519-6C2F8DFEC62F}" destId="{89F89213-36B1-4AD6-952B-9A297A6E14EE}" srcOrd="4" destOrd="0" parTransId="{5679B8A7-C3C2-4994-BDA7-F8316BAB12B4}" sibTransId="{6F595E12-A95D-4EA5-BCD1-10DF9947C8D6}"/>
    <dgm:cxn modelId="{291E32EA-D553-46E4-8ECC-1E260F4995AE}" type="presOf" srcId="{99C76E5E-0595-46FB-B519-6C2F8DFEC62F}" destId="{138C1E39-C166-40A4-966F-D7FBA4862A5E}" srcOrd="0" destOrd="0" presId="urn:microsoft.com/office/officeart/2005/8/layout/list1"/>
    <dgm:cxn modelId="{B0A875FD-6BE6-4A92-9B6B-B0113AF84728}" srcId="{7621143F-C3D1-44C6-9B18-FCF1CFC77F56}" destId="{C0E74E2B-7D35-4F5D-8B5D-77542DC9303C}" srcOrd="3" destOrd="0" parTransId="{22C16183-03B0-46EA-B7E3-C64E5D0F7796}" sibTransId="{337BB5C0-1537-4B9F-8B43-FE629CA4A524}"/>
    <dgm:cxn modelId="{1D76B27C-3C8E-4EF4-9B30-EBDD77017BBB}" type="presParOf" srcId="{4B5BF4A1-25FF-41FB-B989-02A0CD7B7EEE}" destId="{6345C067-A4EB-48D2-861F-7410081525FA}" srcOrd="0" destOrd="0" presId="urn:microsoft.com/office/officeart/2005/8/layout/list1"/>
    <dgm:cxn modelId="{192D71E7-1743-43A9-8A23-3413AC968E64}" type="presParOf" srcId="{6345C067-A4EB-48D2-861F-7410081525FA}" destId="{2550EA86-A2D3-40FF-83DC-3E0DB0049059}" srcOrd="0" destOrd="0" presId="urn:microsoft.com/office/officeart/2005/8/layout/list1"/>
    <dgm:cxn modelId="{2387C114-8176-4199-B91C-7E0C02F3A9A4}" type="presParOf" srcId="{6345C067-A4EB-48D2-861F-7410081525FA}" destId="{3397BD5A-B10E-46E5-8C3E-D6D7AA72C1E9}" srcOrd="1" destOrd="0" presId="urn:microsoft.com/office/officeart/2005/8/layout/list1"/>
    <dgm:cxn modelId="{A2DD35AF-4D66-4A12-AE9A-DF563118A54B}" type="presParOf" srcId="{4B5BF4A1-25FF-41FB-B989-02A0CD7B7EEE}" destId="{E21BBCF3-94D8-45AC-BB55-32143A222462}" srcOrd="1" destOrd="0" presId="urn:microsoft.com/office/officeart/2005/8/layout/list1"/>
    <dgm:cxn modelId="{161D7974-DC5C-4015-99D7-78E8C380E2C6}" type="presParOf" srcId="{4B5BF4A1-25FF-41FB-B989-02A0CD7B7EEE}" destId="{8A3E10B2-2248-4D76-8F53-B296158B80B6}" srcOrd="2" destOrd="0" presId="urn:microsoft.com/office/officeart/2005/8/layout/list1"/>
    <dgm:cxn modelId="{ECAC7A0E-0CBA-4B07-9DB0-622CF045AFBB}" type="presParOf" srcId="{4B5BF4A1-25FF-41FB-B989-02A0CD7B7EEE}" destId="{D27B011D-F980-4067-858B-21C0ABE7D164}" srcOrd="3" destOrd="0" presId="urn:microsoft.com/office/officeart/2005/8/layout/list1"/>
    <dgm:cxn modelId="{0A63BACE-2076-4A84-BFA4-40A06D373C9E}" type="presParOf" srcId="{4B5BF4A1-25FF-41FB-B989-02A0CD7B7EEE}" destId="{D061ED51-49B4-44CA-98C8-E375E061F807}" srcOrd="4" destOrd="0" presId="urn:microsoft.com/office/officeart/2005/8/layout/list1"/>
    <dgm:cxn modelId="{58F3A711-289A-4B0E-9684-643B2B5C7735}" type="presParOf" srcId="{D061ED51-49B4-44CA-98C8-E375E061F807}" destId="{8F59258E-9AF9-43E7-BDAF-4DA9A1578AD4}" srcOrd="0" destOrd="0" presId="urn:microsoft.com/office/officeart/2005/8/layout/list1"/>
    <dgm:cxn modelId="{CFAC629A-7CAF-4F1C-9612-63209E67C191}" type="presParOf" srcId="{D061ED51-49B4-44CA-98C8-E375E061F807}" destId="{C051807E-0981-4767-9044-6BB67E55CD0D}" srcOrd="1" destOrd="0" presId="urn:microsoft.com/office/officeart/2005/8/layout/list1"/>
    <dgm:cxn modelId="{87061F7B-91ED-4931-AE88-70949FB94577}" type="presParOf" srcId="{4B5BF4A1-25FF-41FB-B989-02A0CD7B7EEE}" destId="{AE409E7B-636D-4F0F-973B-9026EC9DC1A1}" srcOrd="5" destOrd="0" presId="urn:microsoft.com/office/officeart/2005/8/layout/list1"/>
    <dgm:cxn modelId="{839E467D-97B9-4040-80D4-2B941E25FA92}" type="presParOf" srcId="{4B5BF4A1-25FF-41FB-B989-02A0CD7B7EEE}" destId="{99172DF5-CC00-49CF-8EFE-772CB3692DC4}" srcOrd="6" destOrd="0" presId="urn:microsoft.com/office/officeart/2005/8/layout/list1"/>
    <dgm:cxn modelId="{49308C1D-6A1C-446D-9D96-33A484F076A7}" type="presParOf" srcId="{4B5BF4A1-25FF-41FB-B989-02A0CD7B7EEE}" destId="{A6F84BC8-F808-466A-9576-E35A395A2340}" srcOrd="7" destOrd="0" presId="urn:microsoft.com/office/officeart/2005/8/layout/list1"/>
    <dgm:cxn modelId="{02807E45-3983-4256-83E6-953144BCEFF2}" type="presParOf" srcId="{4B5BF4A1-25FF-41FB-B989-02A0CD7B7EEE}" destId="{B2DFBC62-7D39-4394-9FD9-6402C81A7391}" srcOrd="8" destOrd="0" presId="urn:microsoft.com/office/officeart/2005/8/layout/list1"/>
    <dgm:cxn modelId="{54B29895-9449-4114-96C8-F49C237764EA}" type="presParOf" srcId="{B2DFBC62-7D39-4394-9FD9-6402C81A7391}" destId="{138C1E39-C166-40A4-966F-D7FBA4862A5E}" srcOrd="0" destOrd="0" presId="urn:microsoft.com/office/officeart/2005/8/layout/list1"/>
    <dgm:cxn modelId="{5CFCCCEE-2600-43FD-B3F6-6173BF164A37}" type="presParOf" srcId="{B2DFBC62-7D39-4394-9FD9-6402C81A7391}" destId="{49C7BAA5-60CF-4B0B-9A93-4A09D8254B28}" srcOrd="1" destOrd="0" presId="urn:microsoft.com/office/officeart/2005/8/layout/list1"/>
    <dgm:cxn modelId="{CF7ABA19-7134-4438-85C4-5C6F2BA867FF}" type="presParOf" srcId="{4B5BF4A1-25FF-41FB-B989-02A0CD7B7EEE}" destId="{D268D09F-E888-49FB-A17A-12BD35991025}" srcOrd="9" destOrd="0" presId="urn:microsoft.com/office/officeart/2005/8/layout/list1"/>
    <dgm:cxn modelId="{698F7466-C6DE-47AD-A6D5-46FC65260C83}" type="presParOf" srcId="{4B5BF4A1-25FF-41FB-B989-02A0CD7B7EEE}" destId="{FC3CF243-4E72-45F2-93D3-19B07E8524D5}" srcOrd="10" destOrd="0" presId="urn:microsoft.com/office/officeart/2005/8/layout/list1"/>
    <dgm:cxn modelId="{FEB9DC0B-85EF-49E3-B7F9-A8E94F436200}" type="presParOf" srcId="{4B5BF4A1-25FF-41FB-B989-02A0CD7B7EEE}" destId="{B342F33C-8AC4-48FB-B9CE-A500483FA4ED}" srcOrd="11" destOrd="0" presId="urn:microsoft.com/office/officeart/2005/8/layout/list1"/>
    <dgm:cxn modelId="{93E8AC56-6A67-49D5-ACD2-8937CD0CFB7C}" type="presParOf" srcId="{4B5BF4A1-25FF-41FB-B989-02A0CD7B7EEE}" destId="{551A97BC-F7DA-48F5-BA99-B1D79B490E6B}" srcOrd="12" destOrd="0" presId="urn:microsoft.com/office/officeart/2005/8/layout/list1"/>
    <dgm:cxn modelId="{7CD747F0-9AEA-44A8-BA26-D28D50A0D81D}" type="presParOf" srcId="{551A97BC-F7DA-48F5-BA99-B1D79B490E6B}" destId="{78A605C0-3BBC-4D72-8BD0-D3F1BD895105}" srcOrd="0" destOrd="0" presId="urn:microsoft.com/office/officeart/2005/8/layout/list1"/>
    <dgm:cxn modelId="{899C83E2-F6C9-488E-B8DA-5A060512DFF0}" type="presParOf" srcId="{551A97BC-F7DA-48F5-BA99-B1D79B490E6B}" destId="{2A47A4A7-140F-42C1-B195-00A8CBFFE97A}" srcOrd="1" destOrd="0" presId="urn:microsoft.com/office/officeart/2005/8/layout/list1"/>
    <dgm:cxn modelId="{EB54A5F6-40D4-47A7-BD5B-1243B0FA3D0D}" type="presParOf" srcId="{4B5BF4A1-25FF-41FB-B989-02A0CD7B7EEE}" destId="{CEDF2121-E9BB-4C01-89FF-41C0B26FB165}" srcOrd="13" destOrd="0" presId="urn:microsoft.com/office/officeart/2005/8/layout/list1"/>
    <dgm:cxn modelId="{2D54D3AD-D14E-4B11-8003-EB39AB9F1F83}" type="presParOf" srcId="{4B5BF4A1-25FF-41FB-B989-02A0CD7B7EEE}" destId="{54C32E58-7C8F-4F92-8B22-622CE2A413F0}" srcOrd="14" destOrd="0" presId="urn:microsoft.com/office/officeart/2005/8/layout/list1"/>
    <dgm:cxn modelId="{C69590D9-939A-4BA4-A4E0-9CDA44BE9A2D}" type="presParOf" srcId="{4B5BF4A1-25FF-41FB-B989-02A0CD7B7EEE}" destId="{564716C2-FDB3-4937-B7F4-0AD04888B371}" srcOrd="15" destOrd="0" presId="urn:microsoft.com/office/officeart/2005/8/layout/list1"/>
    <dgm:cxn modelId="{FA5BFA5E-2B0C-4492-8C26-68B1835F8F9F}" type="presParOf" srcId="{4B5BF4A1-25FF-41FB-B989-02A0CD7B7EEE}" destId="{A2369F4C-DD4E-45E8-81CE-3F9E854AA48F}" srcOrd="16" destOrd="0" presId="urn:microsoft.com/office/officeart/2005/8/layout/list1"/>
    <dgm:cxn modelId="{CA1E64A7-8FE2-4ECD-A218-0041FCD95DA3}" type="presParOf" srcId="{A2369F4C-DD4E-45E8-81CE-3F9E854AA48F}" destId="{86F25589-DB26-4C1E-9902-6DFEAFA8D4E4}" srcOrd="0" destOrd="0" presId="urn:microsoft.com/office/officeart/2005/8/layout/list1"/>
    <dgm:cxn modelId="{2711681B-AC33-41AE-B835-5D620CAB2B94}" type="presParOf" srcId="{A2369F4C-DD4E-45E8-81CE-3F9E854AA48F}" destId="{B68DA900-F548-4973-8215-D6CD506287FA}" srcOrd="1" destOrd="0" presId="urn:microsoft.com/office/officeart/2005/8/layout/list1"/>
    <dgm:cxn modelId="{CA9027BF-650E-4EA2-8AF7-FE9DECC8DCC1}" type="presParOf" srcId="{4B5BF4A1-25FF-41FB-B989-02A0CD7B7EEE}" destId="{5013129D-BDD3-41C9-B39D-F4F2E3A5CA89}" srcOrd="17" destOrd="0" presId="urn:microsoft.com/office/officeart/2005/8/layout/list1"/>
    <dgm:cxn modelId="{35CB1BF1-B28D-4DCE-9F62-8CE244349B4B}" type="presParOf" srcId="{4B5BF4A1-25FF-41FB-B989-02A0CD7B7EEE}" destId="{3DFED301-4EE3-47AA-B3A5-FE849A3D5215}"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7D6C72-709B-4AE2-9568-FE5EB6B8C0B6}"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en-GB"/>
        </a:p>
      </dgm:t>
    </dgm:pt>
    <dgm:pt modelId="{96BDCAA6-7AF4-4D6D-B3DC-D9AF915E0B3F}">
      <dgm:prSet/>
      <dgm:spPr/>
      <dgm:t>
        <a:bodyPr/>
        <a:lstStyle/>
        <a:p>
          <a:r>
            <a:rPr lang="en-GB" sz="1200" dirty="0"/>
            <a:t>  </a:t>
          </a:r>
          <a:r>
            <a:rPr lang="en-GB" sz="1200" dirty="0">
              <a:solidFill>
                <a:schemeClr val="bg1">
                  <a:lumMod val="10000"/>
                </a:schemeClr>
              </a:solidFill>
            </a:rPr>
            <a:t>Complete the IIA template with the outcomes of this meeting including:</a:t>
          </a:r>
        </a:p>
      </dgm:t>
    </dgm:pt>
    <dgm:pt modelId="{F9185C0D-4C04-4449-A209-405D27EE8BCD}" type="parTrans" cxnId="{42DE1422-7FD6-48DD-A0D7-66DCF38E31AF}">
      <dgm:prSet/>
      <dgm:spPr/>
      <dgm:t>
        <a:bodyPr/>
        <a:lstStyle/>
        <a:p>
          <a:endParaRPr lang="en-GB"/>
        </a:p>
      </dgm:t>
    </dgm:pt>
    <dgm:pt modelId="{F6600F7E-3F2F-40EC-B9C2-B482735582B0}" type="sibTrans" cxnId="{42DE1422-7FD6-48DD-A0D7-66DCF38E31AF}">
      <dgm:prSet/>
      <dgm:spPr/>
      <dgm:t>
        <a:bodyPr/>
        <a:lstStyle/>
        <a:p>
          <a:endParaRPr lang="en-GB"/>
        </a:p>
      </dgm:t>
    </dgm:pt>
    <dgm:pt modelId="{4C296AF3-7113-409D-9498-0E28A7E42484}">
      <dgm:prSet custT="1"/>
      <dgm:spPr/>
      <dgm:t>
        <a:bodyPr/>
        <a:lstStyle/>
        <a:p>
          <a:r>
            <a:rPr lang="en-GB" sz="1200" dirty="0">
              <a:solidFill>
                <a:schemeClr val="bg1">
                  <a:lumMod val="10000"/>
                </a:schemeClr>
              </a:solidFill>
            </a:rPr>
            <a:t>     recording any agreed actions</a:t>
          </a:r>
        </a:p>
      </dgm:t>
    </dgm:pt>
    <dgm:pt modelId="{3AABB7E0-E1BF-4908-AA4B-38237C0C9047}" type="parTrans" cxnId="{ADBE80E3-C087-4B46-BD07-234C8C96C094}">
      <dgm:prSet/>
      <dgm:spPr/>
      <dgm:t>
        <a:bodyPr/>
        <a:lstStyle/>
        <a:p>
          <a:endParaRPr lang="en-GB"/>
        </a:p>
      </dgm:t>
    </dgm:pt>
    <dgm:pt modelId="{C04DEA93-EF2F-439D-9181-632763CDC3E5}" type="sibTrans" cxnId="{ADBE80E3-C087-4B46-BD07-234C8C96C094}">
      <dgm:prSet/>
      <dgm:spPr/>
      <dgm:t>
        <a:bodyPr/>
        <a:lstStyle/>
        <a:p>
          <a:endParaRPr lang="en-GB"/>
        </a:p>
      </dgm:t>
    </dgm:pt>
    <dgm:pt modelId="{5C72F402-1629-4F55-8A69-76C80561CF28}">
      <dgm:prSet custT="1"/>
      <dgm:spPr/>
      <dgm:t>
        <a:bodyPr/>
        <a:lstStyle/>
        <a:p>
          <a:r>
            <a:rPr lang="en-GB" sz="1200" dirty="0">
              <a:solidFill>
                <a:schemeClr val="bg1">
                  <a:lumMod val="10000"/>
                </a:schemeClr>
              </a:solidFill>
            </a:rPr>
            <a:t>     outlining the monitoring arrangements </a:t>
          </a:r>
        </a:p>
      </dgm:t>
    </dgm:pt>
    <dgm:pt modelId="{040ED046-08F2-48F7-A794-E6A72477C9A2}" type="parTrans" cxnId="{4EBE681C-905A-4280-841D-BC4C9DDE5D83}">
      <dgm:prSet/>
      <dgm:spPr/>
      <dgm:t>
        <a:bodyPr/>
        <a:lstStyle/>
        <a:p>
          <a:endParaRPr lang="en-GB"/>
        </a:p>
      </dgm:t>
    </dgm:pt>
    <dgm:pt modelId="{D77884F9-BB9D-43FE-B53C-6630ECC3AEA1}" type="sibTrans" cxnId="{4EBE681C-905A-4280-841D-BC4C9DDE5D83}">
      <dgm:prSet/>
      <dgm:spPr/>
      <dgm:t>
        <a:bodyPr/>
        <a:lstStyle/>
        <a:p>
          <a:endParaRPr lang="en-GB"/>
        </a:p>
      </dgm:t>
    </dgm:pt>
    <dgm:pt modelId="{72720144-4EB0-46C4-A67A-7A6F45667CD5}">
      <dgm:prSet/>
      <dgm:spPr/>
      <dgm:t>
        <a:bodyPr/>
        <a:lstStyle/>
        <a:p>
          <a:r>
            <a:rPr lang="en-GB" dirty="0">
              <a:solidFill>
                <a:schemeClr val="bg1">
                  <a:lumMod val="10000"/>
                </a:schemeClr>
              </a:solidFill>
            </a:rPr>
            <a:t>Send completed IIA to  Head of Service for approval</a:t>
          </a:r>
        </a:p>
      </dgm:t>
    </dgm:pt>
    <dgm:pt modelId="{CCC00529-D205-48A2-B548-7F120E05B220}" type="parTrans" cxnId="{E1D5381A-095F-4E28-A3C8-44AD461018A6}">
      <dgm:prSet/>
      <dgm:spPr/>
      <dgm:t>
        <a:bodyPr/>
        <a:lstStyle/>
        <a:p>
          <a:endParaRPr lang="en-GB"/>
        </a:p>
      </dgm:t>
    </dgm:pt>
    <dgm:pt modelId="{A894A624-4626-4B72-A452-1C7F45BD4859}" type="sibTrans" cxnId="{E1D5381A-095F-4E28-A3C8-44AD461018A6}">
      <dgm:prSet/>
      <dgm:spPr/>
      <dgm:t>
        <a:bodyPr/>
        <a:lstStyle/>
        <a:p>
          <a:endParaRPr lang="en-GB"/>
        </a:p>
      </dgm:t>
    </dgm:pt>
    <dgm:pt modelId="{E546E15B-D284-41BC-AA0C-E5883E3E0377}">
      <dgm:prSet/>
      <dgm:spPr/>
      <dgm:t>
        <a:bodyPr/>
        <a:lstStyle/>
        <a:p>
          <a:r>
            <a:rPr lang="en-GB" dirty="0">
              <a:solidFill>
                <a:schemeClr val="bg1">
                  <a:lumMod val="10000"/>
                </a:schemeClr>
              </a:solidFill>
            </a:rPr>
            <a:t>Actions from the IIA document must be added to the next steps section of the relevant committee report</a:t>
          </a:r>
          <a:r>
            <a:rPr lang="en-GB" dirty="0"/>
            <a:t>. </a:t>
          </a:r>
        </a:p>
      </dgm:t>
    </dgm:pt>
    <dgm:pt modelId="{126EED2F-1E95-4EA3-BD94-2B460ADD37C0}" type="parTrans" cxnId="{46E5E144-DF65-44EF-B187-D806FE54C5DE}">
      <dgm:prSet/>
      <dgm:spPr/>
      <dgm:t>
        <a:bodyPr/>
        <a:lstStyle/>
        <a:p>
          <a:endParaRPr lang="en-GB"/>
        </a:p>
      </dgm:t>
    </dgm:pt>
    <dgm:pt modelId="{DCE2A5CB-50C5-4189-8138-62E7440BFCC7}" type="sibTrans" cxnId="{46E5E144-DF65-44EF-B187-D806FE54C5DE}">
      <dgm:prSet/>
      <dgm:spPr/>
      <dgm:t>
        <a:bodyPr/>
        <a:lstStyle/>
        <a:p>
          <a:endParaRPr lang="en-GB"/>
        </a:p>
      </dgm:t>
    </dgm:pt>
    <dgm:pt modelId="{9734209D-3BFD-4DBE-BD86-0906C1A38BCC}">
      <dgm:prSet/>
      <dgm:spPr/>
      <dgm:t>
        <a:bodyPr/>
        <a:lstStyle/>
        <a:p>
          <a:r>
            <a:rPr lang="en-GB" dirty="0">
              <a:solidFill>
                <a:schemeClr val="bg1">
                  <a:lumMod val="10000"/>
                </a:schemeClr>
              </a:solidFill>
            </a:rPr>
            <a:t>Send the IIA to be published</a:t>
          </a:r>
        </a:p>
      </dgm:t>
    </dgm:pt>
    <dgm:pt modelId="{4BFBC148-F3A6-4EFB-8AA4-C5769FAD20E2}" type="sibTrans" cxnId="{89982308-E4C8-4340-983A-87A319C24525}">
      <dgm:prSet/>
      <dgm:spPr/>
      <dgm:t>
        <a:bodyPr/>
        <a:lstStyle/>
        <a:p>
          <a:endParaRPr lang="en-GB"/>
        </a:p>
      </dgm:t>
    </dgm:pt>
    <dgm:pt modelId="{240FCCB4-52EA-46B2-B747-96CD7E966D26}" type="parTrans" cxnId="{89982308-E4C8-4340-983A-87A319C24525}">
      <dgm:prSet/>
      <dgm:spPr/>
      <dgm:t>
        <a:bodyPr/>
        <a:lstStyle/>
        <a:p>
          <a:endParaRPr lang="en-GB"/>
        </a:p>
      </dgm:t>
    </dgm:pt>
    <dgm:pt modelId="{41A3FFE1-DACE-4AFE-82DE-F214256BAB02}" type="pres">
      <dgm:prSet presAssocID="{A77D6C72-709B-4AE2-9568-FE5EB6B8C0B6}" presName="Name0" presStyleCnt="0">
        <dgm:presLayoutVars>
          <dgm:chMax val="7"/>
          <dgm:chPref val="7"/>
          <dgm:dir/>
        </dgm:presLayoutVars>
      </dgm:prSet>
      <dgm:spPr/>
    </dgm:pt>
    <dgm:pt modelId="{D7EDA353-4253-4A85-AAB7-FCF1136D6BE4}" type="pres">
      <dgm:prSet presAssocID="{A77D6C72-709B-4AE2-9568-FE5EB6B8C0B6}" presName="Name1" presStyleCnt="0"/>
      <dgm:spPr/>
    </dgm:pt>
    <dgm:pt modelId="{50869911-E88D-4857-B371-849FDE1765C5}" type="pres">
      <dgm:prSet presAssocID="{A77D6C72-709B-4AE2-9568-FE5EB6B8C0B6}" presName="cycle" presStyleCnt="0"/>
      <dgm:spPr/>
    </dgm:pt>
    <dgm:pt modelId="{422AEBE0-6A49-4D61-BC7A-52A174207B34}" type="pres">
      <dgm:prSet presAssocID="{A77D6C72-709B-4AE2-9568-FE5EB6B8C0B6}" presName="srcNode" presStyleLbl="node1" presStyleIdx="0" presStyleCnt="4"/>
      <dgm:spPr/>
    </dgm:pt>
    <dgm:pt modelId="{90E2F091-96DF-4D22-9E29-D4878B672675}" type="pres">
      <dgm:prSet presAssocID="{A77D6C72-709B-4AE2-9568-FE5EB6B8C0B6}" presName="conn" presStyleLbl="parChTrans1D2" presStyleIdx="0" presStyleCnt="1"/>
      <dgm:spPr/>
    </dgm:pt>
    <dgm:pt modelId="{FAE5ACA1-9DBF-44EB-8749-242C6EAED78E}" type="pres">
      <dgm:prSet presAssocID="{A77D6C72-709B-4AE2-9568-FE5EB6B8C0B6}" presName="extraNode" presStyleLbl="node1" presStyleIdx="0" presStyleCnt="4"/>
      <dgm:spPr/>
    </dgm:pt>
    <dgm:pt modelId="{176797E6-EBE3-4880-B8DE-9AB50F85B3E6}" type="pres">
      <dgm:prSet presAssocID="{A77D6C72-709B-4AE2-9568-FE5EB6B8C0B6}" presName="dstNode" presStyleLbl="node1" presStyleIdx="0" presStyleCnt="4"/>
      <dgm:spPr/>
    </dgm:pt>
    <dgm:pt modelId="{368A5B50-1062-42F1-89A7-CB24CD013914}" type="pres">
      <dgm:prSet presAssocID="{96BDCAA6-7AF4-4D6D-B3DC-D9AF915E0B3F}" presName="text_1" presStyleLbl="node1" presStyleIdx="0" presStyleCnt="4" custLinFactNeighborX="-3996" custLinFactNeighborY="4276">
        <dgm:presLayoutVars>
          <dgm:bulletEnabled val="1"/>
        </dgm:presLayoutVars>
      </dgm:prSet>
      <dgm:spPr/>
    </dgm:pt>
    <dgm:pt modelId="{BCC1749A-137C-496A-ADB6-3F10DC9D2523}" type="pres">
      <dgm:prSet presAssocID="{96BDCAA6-7AF4-4D6D-B3DC-D9AF915E0B3F}" presName="accent_1" presStyleCnt="0"/>
      <dgm:spPr/>
    </dgm:pt>
    <dgm:pt modelId="{51AF9CCD-B5A5-4DD1-B16F-5D0621D9BA52}" type="pres">
      <dgm:prSet presAssocID="{96BDCAA6-7AF4-4D6D-B3DC-D9AF915E0B3F}" presName="accentRepeatNode" presStyleLbl="solidFgAcc1" presStyleIdx="0" presStyleCnt="4"/>
      <dgm:spPr/>
    </dgm:pt>
    <dgm:pt modelId="{634EDACA-DB29-4D41-B0DD-B058D34CBF58}" type="pres">
      <dgm:prSet presAssocID="{72720144-4EB0-46C4-A67A-7A6F45667CD5}" presName="text_2" presStyleLbl="node1" presStyleIdx="1" presStyleCnt="4">
        <dgm:presLayoutVars>
          <dgm:bulletEnabled val="1"/>
        </dgm:presLayoutVars>
      </dgm:prSet>
      <dgm:spPr/>
    </dgm:pt>
    <dgm:pt modelId="{2FE04B35-05C6-45CF-BB4D-130C8B7C1F3E}" type="pres">
      <dgm:prSet presAssocID="{72720144-4EB0-46C4-A67A-7A6F45667CD5}" presName="accent_2" presStyleCnt="0"/>
      <dgm:spPr/>
    </dgm:pt>
    <dgm:pt modelId="{F4EDDE55-4A1B-41DE-BA25-AABEF0C52651}" type="pres">
      <dgm:prSet presAssocID="{72720144-4EB0-46C4-A67A-7A6F45667CD5}" presName="accentRepeatNode" presStyleLbl="solidFgAcc1" presStyleIdx="1" presStyleCnt="4"/>
      <dgm:spPr/>
    </dgm:pt>
    <dgm:pt modelId="{A29EB9D6-390C-435A-A2E2-D85762A1FB70}" type="pres">
      <dgm:prSet presAssocID="{9734209D-3BFD-4DBE-BD86-0906C1A38BCC}" presName="text_3" presStyleLbl="node1" presStyleIdx="2" presStyleCnt="4">
        <dgm:presLayoutVars>
          <dgm:bulletEnabled val="1"/>
        </dgm:presLayoutVars>
      </dgm:prSet>
      <dgm:spPr/>
    </dgm:pt>
    <dgm:pt modelId="{B260D7CB-41F8-4866-ABA5-0708B09D97E2}" type="pres">
      <dgm:prSet presAssocID="{9734209D-3BFD-4DBE-BD86-0906C1A38BCC}" presName="accent_3" presStyleCnt="0"/>
      <dgm:spPr/>
    </dgm:pt>
    <dgm:pt modelId="{4249F2CA-05DA-4EEE-9BB6-DEFAC6DB06DA}" type="pres">
      <dgm:prSet presAssocID="{9734209D-3BFD-4DBE-BD86-0906C1A38BCC}" presName="accentRepeatNode" presStyleLbl="solidFgAcc1" presStyleIdx="2" presStyleCnt="4"/>
      <dgm:spPr/>
    </dgm:pt>
    <dgm:pt modelId="{B848398E-2A77-410B-A34C-5B07522A52F7}" type="pres">
      <dgm:prSet presAssocID="{E546E15B-D284-41BC-AA0C-E5883E3E0377}" presName="text_4" presStyleLbl="node1" presStyleIdx="3" presStyleCnt="4">
        <dgm:presLayoutVars>
          <dgm:bulletEnabled val="1"/>
        </dgm:presLayoutVars>
      </dgm:prSet>
      <dgm:spPr/>
    </dgm:pt>
    <dgm:pt modelId="{D14AA0EC-333A-4788-8BBB-EC547638C5C1}" type="pres">
      <dgm:prSet presAssocID="{E546E15B-D284-41BC-AA0C-E5883E3E0377}" presName="accent_4" presStyleCnt="0"/>
      <dgm:spPr/>
    </dgm:pt>
    <dgm:pt modelId="{D93B5E40-BA70-4246-986C-5041C8BFA236}" type="pres">
      <dgm:prSet presAssocID="{E546E15B-D284-41BC-AA0C-E5883E3E0377}" presName="accentRepeatNode" presStyleLbl="solidFgAcc1" presStyleIdx="3" presStyleCnt="4"/>
      <dgm:spPr/>
    </dgm:pt>
  </dgm:ptLst>
  <dgm:cxnLst>
    <dgm:cxn modelId="{89982308-E4C8-4340-983A-87A319C24525}" srcId="{A77D6C72-709B-4AE2-9568-FE5EB6B8C0B6}" destId="{9734209D-3BFD-4DBE-BD86-0906C1A38BCC}" srcOrd="2" destOrd="0" parTransId="{240FCCB4-52EA-46B2-B747-96CD7E966D26}" sibTransId="{4BFBC148-F3A6-4EFB-8AA4-C5769FAD20E2}"/>
    <dgm:cxn modelId="{E1D5381A-095F-4E28-A3C8-44AD461018A6}" srcId="{A77D6C72-709B-4AE2-9568-FE5EB6B8C0B6}" destId="{72720144-4EB0-46C4-A67A-7A6F45667CD5}" srcOrd="1" destOrd="0" parTransId="{CCC00529-D205-48A2-B548-7F120E05B220}" sibTransId="{A894A624-4626-4B72-A452-1C7F45BD4859}"/>
    <dgm:cxn modelId="{4EBE681C-905A-4280-841D-BC4C9DDE5D83}" srcId="{96BDCAA6-7AF4-4D6D-B3DC-D9AF915E0B3F}" destId="{5C72F402-1629-4F55-8A69-76C80561CF28}" srcOrd="1" destOrd="0" parTransId="{040ED046-08F2-48F7-A794-E6A72477C9A2}" sibTransId="{D77884F9-BB9D-43FE-B53C-6630ECC3AEA1}"/>
    <dgm:cxn modelId="{42DE1422-7FD6-48DD-A0D7-66DCF38E31AF}" srcId="{A77D6C72-709B-4AE2-9568-FE5EB6B8C0B6}" destId="{96BDCAA6-7AF4-4D6D-B3DC-D9AF915E0B3F}" srcOrd="0" destOrd="0" parTransId="{F9185C0D-4C04-4449-A209-405D27EE8BCD}" sibTransId="{F6600F7E-3F2F-40EC-B9C2-B482735582B0}"/>
    <dgm:cxn modelId="{46E5E144-DF65-44EF-B187-D806FE54C5DE}" srcId="{A77D6C72-709B-4AE2-9568-FE5EB6B8C0B6}" destId="{E546E15B-D284-41BC-AA0C-E5883E3E0377}" srcOrd="3" destOrd="0" parTransId="{126EED2F-1E95-4EA3-BD94-2B460ADD37C0}" sibTransId="{DCE2A5CB-50C5-4189-8138-62E7440BFCC7}"/>
    <dgm:cxn modelId="{4656844E-1128-4191-84C7-8A379C694077}" type="presOf" srcId="{96BDCAA6-7AF4-4D6D-B3DC-D9AF915E0B3F}" destId="{368A5B50-1062-42F1-89A7-CB24CD013914}" srcOrd="0" destOrd="0" presId="urn:microsoft.com/office/officeart/2008/layout/VerticalCurvedList"/>
    <dgm:cxn modelId="{CB9F0D8E-1B2E-4F3F-B5E3-5E7B29C743C4}" type="presOf" srcId="{A77D6C72-709B-4AE2-9568-FE5EB6B8C0B6}" destId="{41A3FFE1-DACE-4AFE-82DE-F214256BAB02}" srcOrd="0" destOrd="0" presId="urn:microsoft.com/office/officeart/2008/layout/VerticalCurvedList"/>
    <dgm:cxn modelId="{4256B491-53E2-4177-81CD-A941949B2FFF}" type="presOf" srcId="{E546E15B-D284-41BC-AA0C-E5883E3E0377}" destId="{B848398E-2A77-410B-A34C-5B07522A52F7}" srcOrd="0" destOrd="0" presId="urn:microsoft.com/office/officeart/2008/layout/VerticalCurvedList"/>
    <dgm:cxn modelId="{048DAEB6-DCBF-4A36-A15E-E0F1B5036777}" type="presOf" srcId="{C04DEA93-EF2F-439D-9181-632763CDC3E5}" destId="{90E2F091-96DF-4D22-9E29-D4878B672675}" srcOrd="0" destOrd="0" presId="urn:microsoft.com/office/officeart/2008/layout/VerticalCurvedList"/>
    <dgm:cxn modelId="{61956CBD-2E8A-4845-9C54-36CF616E2AE6}" type="presOf" srcId="{4C296AF3-7113-409D-9498-0E28A7E42484}" destId="{368A5B50-1062-42F1-89A7-CB24CD013914}" srcOrd="0" destOrd="1" presId="urn:microsoft.com/office/officeart/2008/layout/VerticalCurvedList"/>
    <dgm:cxn modelId="{C41C23E2-9395-4BB9-A892-A6ADF6A6AD76}" type="presOf" srcId="{9734209D-3BFD-4DBE-BD86-0906C1A38BCC}" destId="{A29EB9D6-390C-435A-A2E2-D85762A1FB70}" srcOrd="0" destOrd="0" presId="urn:microsoft.com/office/officeart/2008/layout/VerticalCurvedList"/>
    <dgm:cxn modelId="{ADBE80E3-C087-4B46-BD07-234C8C96C094}" srcId="{96BDCAA6-7AF4-4D6D-B3DC-D9AF915E0B3F}" destId="{4C296AF3-7113-409D-9498-0E28A7E42484}" srcOrd="0" destOrd="0" parTransId="{3AABB7E0-E1BF-4908-AA4B-38237C0C9047}" sibTransId="{C04DEA93-EF2F-439D-9181-632763CDC3E5}"/>
    <dgm:cxn modelId="{08642BEE-39EB-433A-A926-19432D61C693}" type="presOf" srcId="{5C72F402-1629-4F55-8A69-76C80561CF28}" destId="{368A5B50-1062-42F1-89A7-CB24CD013914}" srcOrd="0" destOrd="2" presId="urn:microsoft.com/office/officeart/2008/layout/VerticalCurvedList"/>
    <dgm:cxn modelId="{6E7193FA-2A0F-46E1-AA52-A5EC967CF463}" type="presOf" srcId="{72720144-4EB0-46C4-A67A-7A6F45667CD5}" destId="{634EDACA-DB29-4D41-B0DD-B058D34CBF58}" srcOrd="0" destOrd="0" presId="urn:microsoft.com/office/officeart/2008/layout/VerticalCurvedList"/>
    <dgm:cxn modelId="{A7E10159-D5C3-449B-B402-B44D5FD21980}" type="presParOf" srcId="{41A3FFE1-DACE-4AFE-82DE-F214256BAB02}" destId="{D7EDA353-4253-4A85-AAB7-FCF1136D6BE4}" srcOrd="0" destOrd="0" presId="urn:microsoft.com/office/officeart/2008/layout/VerticalCurvedList"/>
    <dgm:cxn modelId="{3E0C5D53-2303-4B73-9306-07F75C8B0CF3}" type="presParOf" srcId="{D7EDA353-4253-4A85-AAB7-FCF1136D6BE4}" destId="{50869911-E88D-4857-B371-849FDE1765C5}" srcOrd="0" destOrd="0" presId="urn:microsoft.com/office/officeart/2008/layout/VerticalCurvedList"/>
    <dgm:cxn modelId="{89A7F8C3-0AB4-4FBA-935F-61EA9487737E}" type="presParOf" srcId="{50869911-E88D-4857-B371-849FDE1765C5}" destId="{422AEBE0-6A49-4D61-BC7A-52A174207B34}" srcOrd="0" destOrd="0" presId="urn:microsoft.com/office/officeart/2008/layout/VerticalCurvedList"/>
    <dgm:cxn modelId="{5A17874C-75F0-47F7-B96D-2EBC0ECEA570}" type="presParOf" srcId="{50869911-E88D-4857-B371-849FDE1765C5}" destId="{90E2F091-96DF-4D22-9E29-D4878B672675}" srcOrd="1" destOrd="0" presId="urn:microsoft.com/office/officeart/2008/layout/VerticalCurvedList"/>
    <dgm:cxn modelId="{5B667EE7-0E30-40F3-A353-26E409CE0215}" type="presParOf" srcId="{50869911-E88D-4857-B371-849FDE1765C5}" destId="{FAE5ACA1-9DBF-44EB-8749-242C6EAED78E}" srcOrd="2" destOrd="0" presId="urn:microsoft.com/office/officeart/2008/layout/VerticalCurvedList"/>
    <dgm:cxn modelId="{A59ADF5B-C437-4AAD-8F31-5CBAE0F860C6}" type="presParOf" srcId="{50869911-E88D-4857-B371-849FDE1765C5}" destId="{176797E6-EBE3-4880-B8DE-9AB50F85B3E6}" srcOrd="3" destOrd="0" presId="urn:microsoft.com/office/officeart/2008/layout/VerticalCurvedList"/>
    <dgm:cxn modelId="{467AA5C7-F496-48E5-A4E3-64BE783DE715}" type="presParOf" srcId="{D7EDA353-4253-4A85-AAB7-FCF1136D6BE4}" destId="{368A5B50-1062-42F1-89A7-CB24CD013914}" srcOrd="1" destOrd="0" presId="urn:microsoft.com/office/officeart/2008/layout/VerticalCurvedList"/>
    <dgm:cxn modelId="{A76A756B-D28F-41C7-939D-91F72AD10181}" type="presParOf" srcId="{D7EDA353-4253-4A85-AAB7-FCF1136D6BE4}" destId="{BCC1749A-137C-496A-ADB6-3F10DC9D2523}" srcOrd="2" destOrd="0" presId="urn:microsoft.com/office/officeart/2008/layout/VerticalCurvedList"/>
    <dgm:cxn modelId="{B66D750E-E072-41FB-B519-0BB71E063E94}" type="presParOf" srcId="{BCC1749A-137C-496A-ADB6-3F10DC9D2523}" destId="{51AF9CCD-B5A5-4DD1-B16F-5D0621D9BA52}" srcOrd="0" destOrd="0" presId="urn:microsoft.com/office/officeart/2008/layout/VerticalCurvedList"/>
    <dgm:cxn modelId="{12FFB8F5-EEFE-476B-BFD0-042FD57E384C}" type="presParOf" srcId="{D7EDA353-4253-4A85-AAB7-FCF1136D6BE4}" destId="{634EDACA-DB29-4D41-B0DD-B058D34CBF58}" srcOrd="3" destOrd="0" presId="urn:microsoft.com/office/officeart/2008/layout/VerticalCurvedList"/>
    <dgm:cxn modelId="{D93315F5-732A-4C14-BBE3-0DE5A3DD36D2}" type="presParOf" srcId="{D7EDA353-4253-4A85-AAB7-FCF1136D6BE4}" destId="{2FE04B35-05C6-45CF-BB4D-130C8B7C1F3E}" srcOrd="4" destOrd="0" presId="urn:microsoft.com/office/officeart/2008/layout/VerticalCurvedList"/>
    <dgm:cxn modelId="{8B6E26E9-EBE7-49D3-902F-7B0F58966963}" type="presParOf" srcId="{2FE04B35-05C6-45CF-BB4D-130C8B7C1F3E}" destId="{F4EDDE55-4A1B-41DE-BA25-AABEF0C52651}" srcOrd="0" destOrd="0" presId="urn:microsoft.com/office/officeart/2008/layout/VerticalCurvedList"/>
    <dgm:cxn modelId="{02587E9E-EEC3-4FED-85C7-C501B3C0D930}" type="presParOf" srcId="{D7EDA353-4253-4A85-AAB7-FCF1136D6BE4}" destId="{A29EB9D6-390C-435A-A2E2-D85762A1FB70}" srcOrd="5" destOrd="0" presId="urn:microsoft.com/office/officeart/2008/layout/VerticalCurvedList"/>
    <dgm:cxn modelId="{7A449CD2-D97E-4DE2-B2A3-1039C989BAB4}" type="presParOf" srcId="{D7EDA353-4253-4A85-AAB7-FCF1136D6BE4}" destId="{B260D7CB-41F8-4866-ABA5-0708B09D97E2}" srcOrd="6" destOrd="0" presId="urn:microsoft.com/office/officeart/2008/layout/VerticalCurvedList"/>
    <dgm:cxn modelId="{775BD1C8-455A-4B94-A553-6797C18285DD}" type="presParOf" srcId="{B260D7CB-41F8-4866-ABA5-0708B09D97E2}" destId="{4249F2CA-05DA-4EEE-9BB6-DEFAC6DB06DA}" srcOrd="0" destOrd="0" presId="urn:microsoft.com/office/officeart/2008/layout/VerticalCurvedList"/>
    <dgm:cxn modelId="{B1139EE6-9D07-4F69-83A7-36A6CC498FBB}" type="presParOf" srcId="{D7EDA353-4253-4A85-AAB7-FCF1136D6BE4}" destId="{B848398E-2A77-410B-A34C-5B07522A52F7}" srcOrd="7" destOrd="0" presId="urn:microsoft.com/office/officeart/2008/layout/VerticalCurvedList"/>
    <dgm:cxn modelId="{31D7A647-1B98-4D19-962C-F3355E4E51C3}" type="presParOf" srcId="{D7EDA353-4253-4A85-AAB7-FCF1136D6BE4}" destId="{D14AA0EC-333A-4788-8BBB-EC547638C5C1}" srcOrd="8" destOrd="0" presId="urn:microsoft.com/office/officeart/2008/layout/VerticalCurvedList"/>
    <dgm:cxn modelId="{31CACF14-ADE3-4FFB-9A82-2A1E597A5159}" type="presParOf" srcId="{D14AA0EC-333A-4788-8BBB-EC547638C5C1}" destId="{D93B5E40-BA70-4246-986C-5041C8BFA23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3E10B2-2248-4D76-8F53-B296158B80B6}">
      <dsp:nvSpPr>
        <dsp:cNvPr id="0" name=""/>
        <dsp:cNvSpPr/>
      </dsp:nvSpPr>
      <dsp:spPr>
        <a:xfrm>
          <a:off x="0" y="252160"/>
          <a:ext cx="7924043" cy="352800"/>
        </a:xfrm>
        <a:prstGeom prst="rect">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397BD5A-B10E-46E5-8C3E-D6D7AA72C1E9}">
      <dsp:nvSpPr>
        <dsp:cNvPr id="0" name=""/>
        <dsp:cNvSpPr/>
      </dsp:nvSpPr>
      <dsp:spPr>
        <a:xfrm>
          <a:off x="396202" y="45520"/>
          <a:ext cx="5546830" cy="413280"/>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657" tIns="0" rIns="209657" bIns="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bg1">
                  <a:lumMod val="10000"/>
                </a:schemeClr>
              </a:solidFill>
            </a:rPr>
            <a:t>Overview of the proposal </a:t>
          </a:r>
        </a:p>
      </dsp:txBody>
      <dsp:txXfrm>
        <a:off x="416377" y="65695"/>
        <a:ext cx="5506480" cy="372930"/>
      </dsp:txXfrm>
    </dsp:sp>
    <dsp:sp modelId="{99172DF5-CC00-49CF-8EFE-772CB3692DC4}">
      <dsp:nvSpPr>
        <dsp:cNvPr id="0" name=""/>
        <dsp:cNvSpPr/>
      </dsp:nvSpPr>
      <dsp:spPr>
        <a:xfrm>
          <a:off x="0" y="887200"/>
          <a:ext cx="7924043" cy="352800"/>
        </a:xfrm>
        <a:prstGeom prst="rect">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051807E-0981-4767-9044-6BB67E55CD0D}">
      <dsp:nvSpPr>
        <dsp:cNvPr id="0" name=""/>
        <dsp:cNvSpPr/>
      </dsp:nvSpPr>
      <dsp:spPr>
        <a:xfrm>
          <a:off x="396202" y="680560"/>
          <a:ext cx="5546830" cy="413280"/>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657" tIns="0" rIns="209657" bIns="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bg1">
                  <a:lumMod val="10000"/>
                </a:schemeClr>
              </a:solidFill>
            </a:rPr>
            <a:t>Overview of collated evidence</a:t>
          </a:r>
        </a:p>
      </dsp:txBody>
      <dsp:txXfrm>
        <a:off x="416377" y="700735"/>
        <a:ext cx="5506480" cy="372930"/>
      </dsp:txXfrm>
    </dsp:sp>
    <dsp:sp modelId="{FC3CF243-4E72-45F2-93D3-19B07E8524D5}">
      <dsp:nvSpPr>
        <dsp:cNvPr id="0" name=""/>
        <dsp:cNvSpPr/>
      </dsp:nvSpPr>
      <dsp:spPr>
        <a:xfrm>
          <a:off x="0" y="1522240"/>
          <a:ext cx="7924043" cy="1499400"/>
        </a:xfrm>
        <a:prstGeom prst="rect">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14994" tIns="291592" rIns="614994" bIns="99568" numCol="1" spcCol="1270" anchor="t" anchorCtr="0">
          <a:noAutofit/>
        </a:bodyPr>
        <a:lstStyle/>
        <a:p>
          <a:pPr marL="114300" lvl="1" indent="-114300" algn="l" defTabSz="622300">
            <a:lnSpc>
              <a:spcPct val="90000"/>
            </a:lnSpc>
            <a:spcBef>
              <a:spcPct val="0"/>
            </a:spcBef>
            <a:spcAft>
              <a:spcPct val="15000"/>
            </a:spcAft>
            <a:buChar char="•"/>
          </a:pPr>
          <a:r>
            <a:rPr lang="en-GB" sz="1400" kern="1200" dirty="0">
              <a:solidFill>
                <a:schemeClr val="bg1">
                  <a:lumMod val="10000"/>
                </a:schemeClr>
              </a:solidFill>
            </a:rPr>
            <a:t>Equality</a:t>
          </a:r>
        </a:p>
        <a:p>
          <a:pPr marL="114300" lvl="1" indent="-114300" algn="l" defTabSz="622300">
            <a:lnSpc>
              <a:spcPct val="90000"/>
            </a:lnSpc>
            <a:spcBef>
              <a:spcPct val="0"/>
            </a:spcBef>
            <a:spcAft>
              <a:spcPct val="15000"/>
            </a:spcAft>
            <a:buChar char="•"/>
          </a:pPr>
          <a:r>
            <a:rPr lang="en-GB" sz="1400" kern="1200" dirty="0">
              <a:solidFill>
                <a:schemeClr val="bg1">
                  <a:lumMod val="10000"/>
                </a:schemeClr>
              </a:solidFill>
            </a:rPr>
            <a:t>Human Rights</a:t>
          </a:r>
        </a:p>
        <a:p>
          <a:pPr marL="114300" lvl="1" indent="-114300" algn="l" defTabSz="622300">
            <a:lnSpc>
              <a:spcPct val="90000"/>
            </a:lnSpc>
            <a:spcBef>
              <a:spcPct val="0"/>
            </a:spcBef>
            <a:spcAft>
              <a:spcPct val="15000"/>
            </a:spcAft>
            <a:buChar char="•"/>
          </a:pPr>
          <a:r>
            <a:rPr lang="en-GB" sz="1400" kern="1200" dirty="0">
              <a:solidFill>
                <a:schemeClr val="bg1">
                  <a:lumMod val="10000"/>
                </a:schemeClr>
              </a:solidFill>
            </a:rPr>
            <a:t>Children’s Rights</a:t>
          </a:r>
        </a:p>
        <a:p>
          <a:pPr marL="114300" lvl="1" indent="-114300" algn="l" defTabSz="622300">
            <a:lnSpc>
              <a:spcPct val="90000"/>
            </a:lnSpc>
            <a:spcBef>
              <a:spcPct val="0"/>
            </a:spcBef>
            <a:spcAft>
              <a:spcPct val="15000"/>
            </a:spcAft>
            <a:buChar char="•"/>
          </a:pPr>
          <a:r>
            <a:rPr lang="en-GB" sz="1400" kern="1200" dirty="0">
              <a:solidFill>
                <a:schemeClr val="bg1">
                  <a:lumMod val="10000"/>
                </a:schemeClr>
              </a:solidFill>
            </a:rPr>
            <a:t>Socio-economic disadvantage</a:t>
          </a:r>
        </a:p>
        <a:p>
          <a:pPr marL="114300" lvl="1" indent="-114300" algn="l" defTabSz="622300">
            <a:lnSpc>
              <a:spcPct val="90000"/>
            </a:lnSpc>
            <a:spcBef>
              <a:spcPct val="0"/>
            </a:spcBef>
            <a:spcAft>
              <a:spcPct val="15000"/>
            </a:spcAft>
            <a:buChar char="•"/>
          </a:pPr>
          <a:r>
            <a:rPr lang="en-GB" sz="1400" kern="1200" dirty="0">
              <a:solidFill>
                <a:schemeClr val="bg1">
                  <a:lumMod val="10000"/>
                </a:schemeClr>
              </a:solidFill>
            </a:rPr>
            <a:t>Climate and nature</a:t>
          </a:r>
        </a:p>
      </dsp:txBody>
      <dsp:txXfrm>
        <a:off x="0" y="1522240"/>
        <a:ext cx="7924043" cy="1499400"/>
      </dsp:txXfrm>
    </dsp:sp>
    <dsp:sp modelId="{49C7BAA5-60CF-4B0B-9A93-4A09D8254B28}">
      <dsp:nvSpPr>
        <dsp:cNvPr id="0" name=""/>
        <dsp:cNvSpPr/>
      </dsp:nvSpPr>
      <dsp:spPr>
        <a:xfrm>
          <a:off x="396202" y="1315600"/>
          <a:ext cx="5546830" cy="413280"/>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657" tIns="0" rIns="209657" bIns="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bg1">
                  <a:lumMod val="10000"/>
                </a:schemeClr>
              </a:solidFill>
            </a:rPr>
            <a:t>Discussion on potential impacts on:</a:t>
          </a:r>
        </a:p>
      </dsp:txBody>
      <dsp:txXfrm>
        <a:off x="416377" y="1335775"/>
        <a:ext cx="5506480" cy="372930"/>
      </dsp:txXfrm>
    </dsp:sp>
    <dsp:sp modelId="{54C32E58-7C8F-4F92-8B22-622CE2A413F0}">
      <dsp:nvSpPr>
        <dsp:cNvPr id="0" name=""/>
        <dsp:cNvSpPr/>
      </dsp:nvSpPr>
      <dsp:spPr>
        <a:xfrm>
          <a:off x="0" y="3303880"/>
          <a:ext cx="7924043" cy="352800"/>
        </a:xfrm>
        <a:prstGeom prst="rect">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47A4A7-140F-42C1-B195-00A8CBFFE97A}">
      <dsp:nvSpPr>
        <dsp:cNvPr id="0" name=""/>
        <dsp:cNvSpPr/>
      </dsp:nvSpPr>
      <dsp:spPr>
        <a:xfrm>
          <a:off x="396202" y="3097240"/>
          <a:ext cx="5546830" cy="413280"/>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657" tIns="0" rIns="209657" bIns="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bg1">
                  <a:lumMod val="10000"/>
                </a:schemeClr>
              </a:solidFill>
            </a:rPr>
            <a:t>Mitigating actions</a:t>
          </a:r>
        </a:p>
      </dsp:txBody>
      <dsp:txXfrm>
        <a:off x="416377" y="3117415"/>
        <a:ext cx="5506480" cy="372930"/>
      </dsp:txXfrm>
    </dsp:sp>
    <dsp:sp modelId="{3DFED301-4EE3-47AA-B3A5-FE849A3D5215}">
      <dsp:nvSpPr>
        <dsp:cNvPr id="0" name=""/>
        <dsp:cNvSpPr/>
      </dsp:nvSpPr>
      <dsp:spPr>
        <a:xfrm>
          <a:off x="0" y="3938920"/>
          <a:ext cx="7924043" cy="352800"/>
        </a:xfrm>
        <a:prstGeom prst="rect">
          <a:avLst/>
        </a:prstGeom>
        <a:solidFill>
          <a:schemeClr val="accent3">
            <a:alpha val="90000"/>
            <a:tint val="4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8DA900-F548-4973-8215-D6CD506287FA}">
      <dsp:nvSpPr>
        <dsp:cNvPr id="0" name=""/>
        <dsp:cNvSpPr/>
      </dsp:nvSpPr>
      <dsp:spPr>
        <a:xfrm>
          <a:off x="396202" y="3732280"/>
          <a:ext cx="5546830" cy="413280"/>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657" tIns="0" rIns="209657" bIns="0"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bg1">
                  <a:lumMod val="10000"/>
                </a:schemeClr>
              </a:solidFill>
            </a:rPr>
            <a:t>Next Steps</a:t>
          </a:r>
        </a:p>
      </dsp:txBody>
      <dsp:txXfrm>
        <a:off x="416377" y="3752455"/>
        <a:ext cx="5506480" cy="3729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2F091-96DF-4D22-9E29-D4878B672675}">
      <dsp:nvSpPr>
        <dsp:cNvPr id="0" name=""/>
        <dsp:cNvSpPr/>
      </dsp:nvSpPr>
      <dsp:spPr>
        <a:xfrm>
          <a:off x="-5513922" y="-844209"/>
          <a:ext cx="6565219" cy="6565219"/>
        </a:xfrm>
        <a:prstGeom prst="blockArc">
          <a:avLst>
            <a:gd name="adj1" fmla="val 18900000"/>
            <a:gd name="adj2" fmla="val 2700000"/>
            <a:gd name="adj3" fmla="val 329"/>
          </a:avLst>
        </a:pr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8A5B50-1062-42F1-89A7-CB24CD013914}">
      <dsp:nvSpPr>
        <dsp:cNvPr id="0" name=""/>
        <dsp:cNvSpPr/>
      </dsp:nvSpPr>
      <dsp:spPr>
        <a:xfrm>
          <a:off x="289854" y="407008"/>
          <a:ext cx="6519021" cy="750246"/>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5508" tIns="30480" rIns="30480" bIns="30480" numCol="1" spcCol="1270" anchor="t" anchorCtr="0">
          <a:noAutofit/>
        </a:bodyPr>
        <a:lstStyle/>
        <a:p>
          <a:pPr marL="0" lvl="0" indent="0" algn="l" defTabSz="533400">
            <a:lnSpc>
              <a:spcPct val="90000"/>
            </a:lnSpc>
            <a:spcBef>
              <a:spcPct val="0"/>
            </a:spcBef>
            <a:spcAft>
              <a:spcPct val="35000"/>
            </a:spcAft>
            <a:buNone/>
          </a:pPr>
          <a:r>
            <a:rPr lang="en-GB" sz="1200" kern="1200" dirty="0"/>
            <a:t>  </a:t>
          </a:r>
          <a:r>
            <a:rPr lang="en-GB" sz="1200" kern="1200" dirty="0">
              <a:solidFill>
                <a:schemeClr val="bg1">
                  <a:lumMod val="10000"/>
                </a:schemeClr>
              </a:solidFill>
            </a:rPr>
            <a:t>Complete the IIA template with the outcomes of this meeting including:</a:t>
          </a:r>
        </a:p>
        <a:p>
          <a:pPr marL="114300" lvl="1" indent="-114300" algn="l" defTabSz="533400">
            <a:lnSpc>
              <a:spcPct val="90000"/>
            </a:lnSpc>
            <a:spcBef>
              <a:spcPct val="0"/>
            </a:spcBef>
            <a:spcAft>
              <a:spcPct val="15000"/>
            </a:spcAft>
            <a:buChar char="•"/>
          </a:pPr>
          <a:r>
            <a:rPr lang="en-GB" sz="1200" kern="1200" dirty="0">
              <a:solidFill>
                <a:schemeClr val="bg1">
                  <a:lumMod val="10000"/>
                </a:schemeClr>
              </a:solidFill>
            </a:rPr>
            <a:t>     recording any agreed actions</a:t>
          </a:r>
        </a:p>
        <a:p>
          <a:pPr marL="114300" lvl="1" indent="-114300" algn="l" defTabSz="533400">
            <a:lnSpc>
              <a:spcPct val="90000"/>
            </a:lnSpc>
            <a:spcBef>
              <a:spcPct val="0"/>
            </a:spcBef>
            <a:spcAft>
              <a:spcPct val="15000"/>
            </a:spcAft>
            <a:buChar char="•"/>
          </a:pPr>
          <a:r>
            <a:rPr lang="en-GB" sz="1200" kern="1200" dirty="0">
              <a:solidFill>
                <a:schemeClr val="bg1">
                  <a:lumMod val="10000"/>
                </a:schemeClr>
              </a:solidFill>
            </a:rPr>
            <a:t>     outlining the monitoring arrangements </a:t>
          </a:r>
        </a:p>
      </dsp:txBody>
      <dsp:txXfrm>
        <a:off x="289854" y="407008"/>
        <a:ext cx="6519021" cy="750246"/>
      </dsp:txXfrm>
    </dsp:sp>
    <dsp:sp modelId="{51AF9CCD-B5A5-4DD1-B16F-5D0621D9BA52}">
      <dsp:nvSpPr>
        <dsp:cNvPr id="0" name=""/>
        <dsp:cNvSpPr/>
      </dsp:nvSpPr>
      <dsp:spPr>
        <a:xfrm>
          <a:off x="81450" y="281147"/>
          <a:ext cx="937808" cy="937808"/>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34EDACA-DB29-4D41-B0DD-B058D34CBF58}">
      <dsp:nvSpPr>
        <dsp:cNvPr id="0" name=""/>
        <dsp:cNvSpPr/>
      </dsp:nvSpPr>
      <dsp:spPr>
        <a:xfrm>
          <a:off x="980488" y="1500493"/>
          <a:ext cx="6088888" cy="750246"/>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5508" tIns="43180" rIns="43180" bIns="43180" numCol="1" spcCol="1270" anchor="ctr" anchorCtr="0">
          <a:noAutofit/>
        </a:bodyPr>
        <a:lstStyle/>
        <a:p>
          <a:pPr marL="0" lvl="0" indent="0" algn="l" defTabSz="755650">
            <a:lnSpc>
              <a:spcPct val="90000"/>
            </a:lnSpc>
            <a:spcBef>
              <a:spcPct val="0"/>
            </a:spcBef>
            <a:spcAft>
              <a:spcPct val="35000"/>
            </a:spcAft>
            <a:buNone/>
          </a:pPr>
          <a:r>
            <a:rPr lang="en-GB" sz="1700" kern="1200" dirty="0">
              <a:solidFill>
                <a:schemeClr val="bg1">
                  <a:lumMod val="10000"/>
                </a:schemeClr>
              </a:solidFill>
            </a:rPr>
            <a:t>Send completed IIA to  Head of Service for approval</a:t>
          </a:r>
        </a:p>
      </dsp:txBody>
      <dsp:txXfrm>
        <a:off x="980488" y="1500493"/>
        <a:ext cx="6088888" cy="750246"/>
      </dsp:txXfrm>
    </dsp:sp>
    <dsp:sp modelId="{F4EDDE55-4A1B-41DE-BA25-AABEF0C52651}">
      <dsp:nvSpPr>
        <dsp:cNvPr id="0" name=""/>
        <dsp:cNvSpPr/>
      </dsp:nvSpPr>
      <dsp:spPr>
        <a:xfrm>
          <a:off x="511583" y="1406712"/>
          <a:ext cx="937808" cy="937808"/>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29EB9D6-390C-435A-A2E2-D85762A1FB70}">
      <dsp:nvSpPr>
        <dsp:cNvPr id="0" name=""/>
        <dsp:cNvSpPr/>
      </dsp:nvSpPr>
      <dsp:spPr>
        <a:xfrm>
          <a:off x="980488" y="2626059"/>
          <a:ext cx="6088888" cy="750246"/>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5508" tIns="43180" rIns="43180" bIns="43180" numCol="1" spcCol="1270" anchor="ctr" anchorCtr="0">
          <a:noAutofit/>
        </a:bodyPr>
        <a:lstStyle/>
        <a:p>
          <a:pPr marL="0" lvl="0" indent="0" algn="l" defTabSz="755650">
            <a:lnSpc>
              <a:spcPct val="90000"/>
            </a:lnSpc>
            <a:spcBef>
              <a:spcPct val="0"/>
            </a:spcBef>
            <a:spcAft>
              <a:spcPct val="35000"/>
            </a:spcAft>
            <a:buNone/>
          </a:pPr>
          <a:r>
            <a:rPr lang="en-GB" sz="1700" kern="1200" dirty="0">
              <a:solidFill>
                <a:schemeClr val="bg1">
                  <a:lumMod val="10000"/>
                </a:schemeClr>
              </a:solidFill>
            </a:rPr>
            <a:t>Send the IIA to be published</a:t>
          </a:r>
        </a:p>
      </dsp:txBody>
      <dsp:txXfrm>
        <a:off x="980488" y="2626059"/>
        <a:ext cx="6088888" cy="750246"/>
      </dsp:txXfrm>
    </dsp:sp>
    <dsp:sp modelId="{4249F2CA-05DA-4EEE-9BB6-DEFAC6DB06DA}">
      <dsp:nvSpPr>
        <dsp:cNvPr id="0" name=""/>
        <dsp:cNvSpPr/>
      </dsp:nvSpPr>
      <dsp:spPr>
        <a:xfrm>
          <a:off x="511583" y="2532278"/>
          <a:ext cx="937808" cy="937808"/>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48398E-2A77-410B-A34C-5B07522A52F7}">
      <dsp:nvSpPr>
        <dsp:cNvPr id="0" name=""/>
        <dsp:cNvSpPr/>
      </dsp:nvSpPr>
      <dsp:spPr>
        <a:xfrm>
          <a:off x="550354" y="3751624"/>
          <a:ext cx="6519021" cy="750246"/>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95508" tIns="43180" rIns="43180" bIns="43180" numCol="1" spcCol="1270" anchor="ctr" anchorCtr="0">
          <a:noAutofit/>
        </a:bodyPr>
        <a:lstStyle/>
        <a:p>
          <a:pPr marL="0" lvl="0" indent="0" algn="l" defTabSz="755650">
            <a:lnSpc>
              <a:spcPct val="90000"/>
            </a:lnSpc>
            <a:spcBef>
              <a:spcPct val="0"/>
            </a:spcBef>
            <a:spcAft>
              <a:spcPct val="35000"/>
            </a:spcAft>
            <a:buNone/>
          </a:pPr>
          <a:r>
            <a:rPr lang="en-GB" sz="1700" kern="1200" dirty="0">
              <a:solidFill>
                <a:schemeClr val="bg1">
                  <a:lumMod val="10000"/>
                </a:schemeClr>
              </a:solidFill>
            </a:rPr>
            <a:t>Actions from the IIA document must be added to the next steps section of the relevant committee report</a:t>
          </a:r>
          <a:r>
            <a:rPr lang="en-GB" sz="1700" kern="1200" dirty="0"/>
            <a:t>. </a:t>
          </a:r>
        </a:p>
      </dsp:txBody>
      <dsp:txXfrm>
        <a:off x="550354" y="3751624"/>
        <a:ext cx="6519021" cy="750246"/>
      </dsp:txXfrm>
    </dsp:sp>
    <dsp:sp modelId="{D93B5E40-BA70-4246-986C-5041C8BFA236}">
      <dsp:nvSpPr>
        <dsp:cNvPr id="0" name=""/>
        <dsp:cNvSpPr/>
      </dsp:nvSpPr>
      <dsp:spPr>
        <a:xfrm>
          <a:off x="81450" y="3657843"/>
          <a:ext cx="937808" cy="937808"/>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DE7FAF-11EA-3932-D14F-0A8D294D80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C46070D-59FA-2B54-A2AF-CD0DA8E5ECD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C34D7A-2EEA-4A7B-921E-4333E7C9EBB9}" type="datetime1">
              <a:rPr lang="en-GB" smtClean="0"/>
              <a:t>26/03/2026</a:t>
            </a:fld>
            <a:endParaRPr lang="en-GB" dirty="0"/>
          </a:p>
        </p:txBody>
      </p:sp>
      <p:sp>
        <p:nvSpPr>
          <p:cNvPr id="4" name="Footer Placeholder 3">
            <a:extLst>
              <a:ext uri="{FF2B5EF4-FFF2-40B4-BE49-F238E27FC236}">
                <a16:creationId xmlns:a16="http://schemas.microsoft.com/office/drawing/2014/main" id="{BFBDC402-589C-C1F0-6369-7F3B0EFF3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Verson 1 - March 2026</a:t>
            </a:r>
          </a:p>
        </p:txBody>
      </p:sp>
      <p:sp>
        <p:nvSpPr>
          <p:cNvPr id="5" name="Slide Number Placeholder 4">
            <a:extLst>
              <a:ext uri="{FF2B5EF4-FFF2-40B4-BE49-F238E27FC236}">
                <a16:creationId xmlns:a16="http://schemas.microsoft.com/office/drawing/2014/main" id="{F82E45A2-0505-1E09-7384-95E5D74FFD1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F17D23E-5D63-46CE-8708-AC47B1E3282F}" type="slidenum">
              <a:rPr lang="en-GB" smtClean="0"/>
              <a:t>‹#›</a:t>
            </a:fld>
            <a:endParaRPr lang="en-GB" dirty="0"/>
          </a:p>
        </p:txBody>
      </p:sp>
    </p:spTree>
    <p:extLst>
      <p:ext uri="{BB962C8B-B14F-4D97-AF65-F5344CB8AC3E}">
        <p14:creationId xmlns:p14="http://schemas.microsoft.com/office/powerpoint/2010/main" val="107731012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42CFFD-0C49-4FD6-AA91-3ECCFDC54948}" type="datetime1">
              <a:rPr lang="en-GB" smtClean="0"/>
              <a:t>26/03/2026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dirty="0"/>
              <a:t>Verson 1 - March 2026</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FB398F-E7F8-4A40-B32D-6393F7B9BEBE}" type="slidenum">
              <a:rPr lang="en-GB" smtClean="0"/>
              <a:t>‹#›</a:t>
            </a:fld>
            <a:endParaRPr lang="en-GB" dirty="0"/>
          </a:p>
        </p:txBody>
      </p:sp>
    </p:spTree>
    <p:extLst>
      <p:ext uri="{BB962C8B-B14F-4D97-AF65-F5344CB8AC3E}">
        <p14:creationId xmlns:p14="http://schemas.microsoft.com/office/powerpoint/2010/main" val="2977481712"/>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www.equalityhumanrights.com/node/14469" TargetMode="External"/><Relationship Id="rId13" Type="http://schemas.openxmlformats.org/officeDocument/2006/relationships/hyperlink" Target="https://www.equalityhumanrights.com/node/14483" TargetMode="External"/><Relationship Id="rId18" Type="http://schemas.openxmlformats.org/officeDocument/2006/relationships/hyperlink" Target="https://www.equalityhumanrights.com/node/14547" TargetMode="External"/><Relationship Id="rId3" Type="http://schemas.openxmlformats.org/officeDocument/2006/relationships/hyperlink" Target="https://www.equalityhumanrights.com/node/14461" TargetMode="External"/><Relationship Id="rId7" Type="http://schemas.openxmlformats.org/officeDocument/2006/relationships/hyperlink" Target="https://www.equalityhumanrights.com/node/14468" TargetMode="External"/><Relationship Id="rId12" Type="http://schemas.openxmlformats.org/officeDocument/2006/relationships/hyperlink" Target="https://www.equalityhumanrights.com/node/14476" TargetMode="External"/><Relationship Id="rId17" Type="http://schemas.openxmlformats.org/officeDocument/2006/relationships/hyperlink" Target="https://www.equalityhumanrights.com/node/14462" TargetMode="External"/><Relationship Id="rId2" Type="http://schemas.openxmlformats.org/officeDocument/2006/relationships/slide" Target="../slides/slide6.xml"/><Relationship Id="rId16" Type="http://schemas.openxmlformats.org/officeDocument/2006/relationships/hyperlink" Target="https://www.equalityhumanrights.com/node/14550" TargetMode="External"/><Relationship Id="rId1" Type="http://schemas.openxmlformats.org/officeDocument/2006/relationships/notesMaster" Target="../notesMasters/notesMaster1.xml"/><Relationship Id="rId6" Type="http://schemas.openxmlformats.org/officeDocument/2006/relationships/hyperlink" Target="https://www.equalityhumanrights.com/node/14467" TargetMode="External"/><Relationship Id="rId11" Type="http://schemas.openxmlformats.org/officeDocument/2006/relationships/hyperlink" Target="https://www.equalityhumanrights.com/node/14472" TargetMode="External"/><Relationship Id="rId5" Type="http://schemas.openxmlformats.org/officeDocument/2006/relationships/hyperlink" Target="https://www.equalityhumanrights.com/node/14463" TargetMode="External"/><Relationship Id="rId15" Type="http://schemas.openxmlformats.org/officeDocument/2006/relationships/hyperlink" Target="https://www.equalityhumanrights.com/node/14548" TargetMode="External"/><Relationship Id="rId10" Type="http://schemas.openxmlformats.org/officeDocument/2006/relationships/hyperlink" Target="https://www.equalityhumanrights.com/node/14471" TargetMode="External"/><Relationship Id="rId4" Type="http://schemas.openxmlformats.org/officeDocument/2006/relationships/hyperlink" Target="https://www.equalityhumanrights.com/node/14554" TargetMode="External"/><Relationship Id="rId9" Type="http://schemas.openxmlformats.org/officeDocument/2006/relationships/hyperlink" Target="https://www.equalityhumanrights.com/node/14470" TargetMode="External"/><Relationship Id="rId14" Type="http://schemas.openxmlformats.org/officeDocument/2006/relationships/hyperlink" Target="https://www.equalityhumanrights.com/node/14485"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ogle.co.uk/search?safe=active&amp;cs=0&amp;sca_esv=9dd6fa6532a43e61&amp;q=Nature+Conservation+%28Scotland%29+Act+2004&amp;sa=X&amp;ved=2ahUKEwj8iJquiZePAxWlQkEAHbh7C3AQxccNegQIBBAB&amp;mstk=AUtExfANZgJyTHf3HjNMlKhxxGsPokE0Iw_7iNfUH82QSabjnONlBLmrs-nsX5tNcYlmKWsOXSb1JA7_Ls5DIN7qS3s5g6yk0bonJpLNVagTqZMO676aT5z_ZXRyULkqp503PVA&amp;csui=3"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google.co.uk/search?safe=active&amp;cs=0&amp;sca_esv=9dd6fa6532a43e61&amp;q=Wildlife+and+Natural+Environment+%28Scotland%29+Act+2011&amp;sa=X&amp;ved=2ahUKEwj8iJquiZePAxWlQkEAHbh7C3AQxccNegQIBhAB&amp;mstk=AUtExfANZgJyTHf3HjNMlKhxxGsPokE0Iw_7iNfUH82QSabjnONlBLmrs-nsX5tNcYlmKWsOXSb1JA7_Ls5DIN7qS3s5g6yk0bonJpLNVagTqZMO676aT5z_ZXRyULkqp503PVA&amp;csui=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6" name="Footer Placeholder 5">
            <a:extLst>
              <a:ext uri="{FF2B5EF4-FFF2-40B4-BE49-F238E27FC236}">
                <a16:creationId xmlns:a16="http://schemas.microsoft.com/office/drawing/2014/main" id="{67DE4B77-7E04-977A-F54F-10E979EAD0DB}"/>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3398331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dirty="0"/>
              <a:t>Facilitator notes:</a:t>
            </a:r>
          </a:p>
          <a:p>
            <a:endParaRPr lang="en-GB" dirty="0"/>
          </a:p>
          <a:p>
            <a:pPr marL="228600" indent="-228600">
              <a:buFont typeface="+mj-lt"/>
              <a:buAutoNum type="arabicPeriod"/>
            </a:pPr>
            <a:r>
              <a:rPr lang="en-GB" dirty="0"/>
              <a:t>Summarise the next steps on this slide – be clear on timelines for committee (Note: completed IIAs must be shared with elected members to scrutinise before they make a decision on the proposal)</a:t>
            </a:r>
          </a:p>
          <a:p>
            <a:pPr marL="228600" indent="-228600">
              <a:buFont typeface="+mj-lt"/>
              <a:buAutoNum type="arabicPeriod"/>
            </a:pPr>
            <a:r>
              <a:rPr lang="en-GB" dirty="0"/>
              <a:t>There is a quality assurance checklist to help you ensure that you have completed the IIA to the required standard.</a:t>
            </a:r>
          </a:p>
          <a:p>
            <a:pPr marL="228600" indent="-228600">
              <a:buFont typeface="+mj-lt"/>
              <a:buAutoNum type="arabicPeriod"/>
            </a:pPr>
            <a:r>
              <a:rPr lang="en-GB" dirty="0"/>
              <a:t>Ask the group if they have any final thoughts or comments</a:t>
            </a:r>
          </a:p>
          <a:p>
            <a:pPr marL="228600" indent="-228600">
              <a:buFont typeface="+mj-lt"/>
              <a:buAutoNum type="arabicPeriod"/>
            </a:pPr>
            <a:r>
              <a:rPr lang="en-GB" dirty="0"/>
              <a:t>Thank them for their involvement</a:t>
            </a:r>
          </a:p>
        </p:txBody>
      </p:sp>
      <p:sp>
        <p:nvSpPr>
          <p:cNvPr id="6" name="Footer Placeholder 5">
            <a:extLst>
              <a:ext uri="{FF2B5EF4-FFF2-40B4-BE49-F238E27FC236}">
                <a16:creationId xmlns:a16="http://schemas.microsoft.com/office/drawing/2014/main" id="{652CA33E-C22F-58E2-5FE7-FF96F9B84D96}"/>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2229903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b="1" dirty="0"/>
              <a:t>Facilitator notes:</a:t>
            </a:r>
          </a:p>
          <a:p>
            <a:endParaRPr lang="en-GB" dirty="0"/>
          </a:p>
          <a:p>
            <a:pPr marL="228600" indent="-228600">
              <a:buAutoNum type="arabicPeriod"/>
            </a:pPr>
            <a:r>
              <a:rPr lang="en-GB" dirty="0"/>
              <a:t>Welcome everyone to the meeting</a:t>
            </a:r>
          </a:p>
          <a:p>
            <a:pPr marL="228600" indent="-228600">
              <a:buAutoNum type="arabicPeriod"/>
            </a:pPr>
            <a:r>
              <a:rPr lang="en-GB" dirty="0"/>
              <a:t>Provide an overview of the agenda </a:t>
            </a:r>
          </a:p>
          <a:p>
            <a:pPr marL="228600" indent="-228600">
              <a:buAutoNum type="arabicPeriod"/>
            </a:pPr>
            <a:r>
              <a:rPr lang="en-GB" dirty="0"/>
              <a:t>Provide information of any fire test, comfort breaks or reasonable adjustments for attendees if required (i.e. consideration of BSL interpreter breaks)</a:t>
            </a:r>
          </a:p>
        </p:txBody>
      </p:sp>
      <p:sp>
        <p:nvSpPr>
          <p:cNvPr id="6" name="Footer Placeholder 5">
            <a:extLst>
              <a:ext uri="{FF2B5EF4-FFF2-40B4-BE49-F238E27FC236}">
                <a16:creationId xmlns:a16="http://schemas.microsoft.com/office/drawing/2014/main" id="{7D5FF33C-193F-B705-137B-B2D6D27B2BBA}"/>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4284808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b="1" dirty="0"/>
              <a:t>Facilitator Notes:</a:t>
            </a:r>
          </a:p>
          <a:p>
            <a:pPr marL="228600" indent="-228600">
              <a:buFont typeface="+mj-lt"/>
              <a:buAutoNum type="arabicPeriod"/>
            </a:pPr>
            <a:endParaRPr lang="en-GB" dirty="0"/>
          </a:p>
          <a:p>
            <a:pPr marL="228600" indent="-228600">
              <a:buFont typeface="+mj-lt"/>
              <a:buAutoNum type="arabicPeriod"/>
            </a:pPr>
            <a:r>
              <a:rPr lang="en-GB" b="1" dirty="0"/>
              <a:t>Edit this slide to give a bullet point summary of your proposal</a:t>
            </a:r>
          </a:p>
          <a:p>
            <a:pPr marL="228600" indent="-228600">
              <a:buFont typeface="+mj-lt"/>
              <a:buAutoNum type="arabicPeriod"/>
            </a:pPr>
            <a:r>
              <a:rPr lang="en-GB" dirty="0"/>
              <a:t>Provide a summary of your proposal, referring to the documentation you sent out before the meeting.</a:t>
            </a:r>
          </a:p>
          <a:p>
            <a:pPr marL="228600" indent="-228600">
              <a:buFont typeface="+mj-lt"/>
              <a:buAutoNum type="arabicPeriod"/>
            </a:pPr>
            <a:r>
              <a:rPr lang="en-GB" dirty="0"/>
              <a:t>Highlight the key changes your proposal may have for example, removing street furniture from the city centre.  What impact will this have? </a:t>
            </a:r>
            <a:endParaRPr lang="en-GB" dirty="0">
              <a:highlight>
                <a:srgbClr val="FFFF00"/>
              </a:highlight>
            </a:endParaRPr>
          </a:p>
          <a:p>
            <a:pPr marL="228600" indent="-228600">
              <a:buFont typeface="+mj-lt"/>
              <a:buAutoNum type="arabicPeriod"/>
            </a:pPr>
            <a:r>
              <a:rPr lang="en-GB" dirty="0"/>
              <a:t>Explain if this is a new or revised proposal and provide people with background information as appropriate.</a:t>
            </a:r>
          </a:p>
          <a:p>
            <a:pPr marL="228600" indent="-228600">
              <a:buFont typeface="+mj-lt"/>
              <a:buAutoNum type="arabicPeriod"/>
            </a:pPr>
            <a:r>
              <a:rPr lang="en-GB" dirty="0"/>
              <a:t>Give attendees the opportunity to ask questions/ provide clarity before proceeding to the next section of the meeting</a:t>
            </a:r>
          </a:p>
        </p:txBody>
      </p:sp>
      <p:sp>
        <p:nvSpPr>
          <p:cNvPr id="6" name="Footer Placeholder 5">
            <a:extLst>
              <a:ext uri="{FF2B5EF4-FFF2-40B4-BE49-F238E27FC236}">
                <a16:creationId xmlns:a16="http://schemas.microsoft.com/office/drawing/2014/main" id="{CEA014F2-4B9B-548D-FCD2-F6C08AB8FD8F}"/>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713947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b="1" dirty="0"/>
              <a:t>Facilitator Notes:</a:t>
            </a:r>
          </a:p>
          <a:p>
            <a:endParaRPr lang="en-GB" dirty="0"/>
          </a:p>
          <a:p>
            <a:pPr marL="171450" indent="-171450">
              <a:buFont typeface="Arial" panose="020B0604020202020204" pitchFamily="34" charset="0"/>
              <a:buChar char="•"/>
            </a:pPr>
            <a:r>
              <a:rPr lang="en-GB" b="1" dirty="0"/>
              <a:t>Edit the slides to give a bulletin point summary of the evidence that has been gathered to date – you can refer to the IIA template during this time too.</a:t>
            </a:r>
          </a:p>
          <a:p>
            <a:pPr marL="171450" indent="-171450">
              <a:buFont typeface="Arial" panose="020B0604020202020204" pitchFamily="34" charset="0"/>
              <a:buChar char="•"/>
            </a:pPr>
            <a:r>
              <a:rPr lang="en-GB" dirty="0"/>
              <a:t>This will help the attendees to understand how groups may be impacted and provide reference points for them throughout the meeting. The evidence may also include recent engagement and consultation activity. The evidence should be relevant to the proposal. </a:t>
            </a:r>
          </a:p>
          <a:p>
            <a:pPr marL="0" indent="0">
              <a:buFont typeface="Arial" panose="020B0604020202020204" pitchFamily="34" charset="0"/>
              <a:buNone/>
            </a:pPr>
            <a:endParaRPr lang="en-GB" dirty="0"/>
          </a:p>
          <a:p>
            <a:pPr marL="228600" indent="-228600">
              <a:buFont typeface="+mj-lt"/>
              <a:buAutoNum type="arabicPeriod"/>
            </a:pPr>
            <a:r>
              <a:rPr lang="en-GB" dirty="0"/>
              <a:t>Check in with attendees at this stage – do they agree with the evidence sources? Are there any suggestions for other sources or relevant engagement in the council? Are there any evidence gaps?  How will you collate additional evidence, if required?</a:t>
            </a:r>
          </a:p>
          <a:p>
            <a:endParaRPr lang="en-GB" dirty="0"/>
          </a:p>
          <a:p>
            <a:endParaRPr lang="en-GB" dirty="0"/>
          </a:p>
        </p:txBody>
      </p:sp>
      <p:sp>
        <p:nvSpPr>
          <p:cNvPr id="6" name="Footer Placeholder 5">
            <a:extLst>
              <a:ext uri="{FF2B5EF4-FFF2-40B4-BE49-F238E27FC236}">
                <a16:creationId xmlns:a16="http://schemas.microsoft.com/office/drawing/2014/main" id="{20041007-8B03-5055-BC90-ACCA2A3C29A1}"/>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2873960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1" dirty="0"/>
              <a:t>Facilitator notes: </a:t>
            </a:r>
          </a:p>
          <a:p>
            <a:endParaRPr lang="en-GB" sz="1200" dirty="0"/>
          </a:p>
          <a:p>
            <a:pPr marL="228600" indent="-228600">
              <a:buFont typeface="+mj-lt"/>
              <a:buAutoNum type="arabicPeriod"/>
            </a:pPr>
            <a:r>
              <a:rPr lang="en-GB" sz="1200" dirty="0"/>
              <a:t>Provide an overview of what we mean by ‘Equality Impacts’. </a:t>
            </a:r>
          </a:p>
          <a:p>
            <a:pPr marL="457200" lvl="1" indent="0">
              <a:buFont typeface="+mj-lt"/>
              <a:buNone/>
            </a:pPr>
            <a:r>
              <a:rPr lang="en-GB" sz="1200" dirty="0"/>
              <a:t>This means looking at the potential impacts (both positive and negative) of our proposals on people with protected characteristics, to ensure our proposals are fair for everyone.  We should also consider if the proposal will impact eliminate discrimination, advance equal opportunities and foster good relations between people who have protected characteristics and those who do not.</a:t>
            </a:r>
          </a:p>
          <a:p>
            <a:pPr marL="228600" indent="-228600">
              <a:buFont typeface="+mj-lt"/>
              <a:buAutoNum type="arabicPeriod"/>
            </a:pPr>
            <a:r>
              <a:rPr lang="en-GB" sz="1200" dirty="0"/>
              <a:t>Provide an overview of protected characteristics</a:t>
            </a:r>
          </a:p>
          <a:p>
            <a:pPr marL="228600" indent="-228600">
              <a:buFont typeface="+mj-lt"/>
              <a:buAutoNum type="arabicPeriod"/>
            </a:pPr>
            <a:r>
              <a:rPr lang="en-GB" sz="1200" dirty="0"/>
              <a:t>Provide an overview of intersectionality and its impacts – The development of our new EDI Framework 2026-30 highlighted how important it is for the needs of communities and individuals across the city to be assessed through an intersectional lens. This means: </a:t>
            </a:r>
            <a:r>
              <a:rPr lang="en-GB" sz="1200" b="1" i="1" dirty="0"/>
              <a:t>the need for us to view people as individuals and not to define them by only their protected characteristic(s). All of us have protected characteristics and many of us have multiple characteristics that can impact us all differently; this is what is known as ‘intersectionality’. People have told us to take an intersectional approach towards matters of equality and take steps to improve access and engagement for all. We must also be equipped and ready as an organisation to respond to issues affecting people within protected characteristic groups. Communities need us to be an organisation that listens to them, understands their concerns and is supportive towards them.</a:t>
            </a:r>
          </a:p>
          <a:p>
            <a:endParaRPr lang="en-GB" sz="1200" dirty="0"/>
          </a:p>
          <a:p>
            <a:pPr marL="0" indent="0">
              <a:buFont typeface="+mj-lt"/>
              <a:buNone/>
            </a:pPr>
            <a:r>
              <a:rPr lang="en-GB" sz="1200" dirty="0"/>
              <a:t>4. Explain that, as a group, we want to discuss what potential negative and positive impacts this proposal may have on people from protected characteristic groups.</a:t>
            </a:r>
            <a:endParaRPr lang="en-GB" sz="1000" dirty="0"/>
          </a:p>
          <a:p>
            <a:r>
              <a:rPr lang="en-GB" sz="1200" dirty="0"/>
              <a:t>Prompts for discussion:</a:t>
            </a:r>
          </a:p>
          <a:p>
            <a:pPr marL="628650" lvl="1" indent="-171450">
              <a:buFont typeface="Arial" panose="020B0604020202020204" pitchFamily="34" charset="0"/>
              <a:buChar char="•"/>
            </a:pPr>
            <a:r>
              <a:rPr lang="en-GB" sz="1200" dirty="0"/>
              <a:t>What evidence has been collated to demonstrate the impact  – how has this informed your assessment?</a:t>
            </a:r>
          </a:p>
          <a:p>
            <a:pPr marL="628650" lvl="1" indent="-171450">
              <a:buFont typeface="Arial" panose="020B0604020202020204" pitchFamily="34" charset="0"/>
              <a:buChar char="•"/>
            </a:pPr>
            <a:r>
              <a:rPr lang="en-GB" sz="1200" dirty="0"/>
              <a:t>Do you need to collate any further evidence?</a:t>
            </a:r>
          </a:p>
          <a:p>
            <a:pPr marL="628650" lvl="1" indent="-171450">
              <a:buFont typeface="Arial" panose="020B0604020202020204" pitchFamily="34" charset="0"/>
              <a:buChar char="•"/>
            </a:pPr>
            <a:r>
              <a:rPr lang="en-GB" sz="1200" dirty="0"/>
              <a:t>What consultation and/or engagement has taken place ?</a:t>
            </a:r>
          </a:p>
          <a:p>
            <a:pPr marL="628650" lvl="1" indent="-171450">
              <a:buFont typeface="Arial" panose="020B0604020202020204" pitchFamily="34" charset="0"/>
              <a:buChar char="•"/>
            </a:pPr>
            <a:r>
              <a:rPr lang="en-GB" sz="1200" dirty="0"/>
              <a:t>What mitigations can be put in place – to reduce any negative impacts? For example, an inclusive communications plan to effectively communicate any changes with those impacted, or a change to the proposal</a:t>
            </a:r>
          </a:p>
          <a:p>
            <a:pPr lvl="1"/>
            <a:endParaRPr lang="en-GB" sz="1200" dirty="0"/>
          </a:p>
          <a:p>
            <a:endParaRPr lang="en-GB" sz="1200" dirty="0"/>
          </a:p>
          <a:p>
            <a:endParaRPr lang="en-GB" dirty="0"/>
          </a:p>
        </p:txBody>
      </p:sp>
      <p:sp>
        <p:nvSpPr>
          <p:cNvPr id="6" name="Footer Placeholder 5">
            <a:extLst>
              <a:ext uri="{FF2B5EF4-FFF2-40B4-BE49-F238E27FC236}">
                <a16:creationId xmlns:a16="http://schemas.microsoft.com/office/drawing/2014/main" id="{27210739-2B3A-5931-1D3F-C8805156E7C8}"/>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2656806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1" dirty="0"/>
              <a:t>Facilitator notes: </a:t>
            </a:r>
          </a:p>
          <a:p>
            <a:endParaRPr lang="en-GB" sz="1200" dirty="0"/>
          </a:p>
          <a:p>
            <a:pPr marL="228600" indent="-228600">
              <a:buFont typeface="+mj-lt"/>
              <a:buAutoNum type="arabicPeriod"/>
            </a:pPr>
            <a:r>
              <a:rPr lang="en-GB" sz="1200" dirty="0"/>
              <a:t>Provide an overview of what we mean by ‘Human Right Impacts’.  </a:t>
            </a:r>
          </a:p>
          <a:p>
            <a:pPr marL="457200" lvl="1" indent="0">
              <a:buFont typeface="+mj-lt"/>
              <a:buNone/>
            </a:pPr>
            <a:r>
              <a:rPr lang="en-GB" sz="1200" dirty="0"/>
              <a:t>We need to consider the impact of our proposals on human rights.  This means considering if there are any potential positive or negative impacts on people enjoying their fundamental rights and freedoms, based on the core principles of dignity, fairness, equality, respect and freedom. The Council must comply with its obligations under the Human Rights Act. </a:t>
            </a:r>
          </a:p>
          <a:p>
            <a:pPr marL="228600" indent="-228600">
              <a:buFont typeface="+mj-lt"/>
              <a:buAutoNum type="arabicPeriod"/>
            </a:pPr>
            <a:r>
              <a:rPr lang="en-GB" sz="1200" dirty="0"/>
              <a:t>Provide an overview of the Human Rights articles and consider if your proposal will have any potential (negative and positive) impact on any of the articles.:</a:t>
            </a:r>
          </a:p>
          <a:p>
            <a:endParaRPr lang="en-GB" dirty="0"/>
          </a:p>
          <a:p>
            <a:pPr lvl="0"/>
            <a:r>
              <a:rPr lang="en-GB" u="sng" dirty="0">
                <a:hlinkClick r:id="rId3" tooltip=" Article 2: Right to life"/>
              </a:rPr>
              <a:t>Article 2: Right to life</a:t>
            </a:r>
            <a:endParaRPr lang="en-GB" dirty="0"/>
          </a:p>
          <a:p>
            <a:pPr lvl="0"/>
            <a:r>
              <a:rPr lang="en-GB" u="sng" dirty="0">
                <a:hlinkClick r:id="rId4" tooltip="Article 3: Freedom from torture and inhuman or degrading treatment"/>
              </a:rPr>
              <a:t>Article 3: Freedom from torture and inhuman or degrading treatment</a:t>
            </a:r>
            <a:endParaRPr lang="en-GB" dirty="0"/>
          </a:p>
          <a:p>
            <a:pPr lvl="0"/>
            <a:r>
              <a:rPr lang="en-GB" u="sng" dirty="0">
                <a:hlinkClick r:id="rId5" tooltip="Article 4: Freedom from slavery and forced labour"/>
              </a:rPr>
              <a:t>Article 4: Freedom from slavery and forced labour</a:t>
            </a:r>
            <a:endParaRPr lang="en-GB" dirty="0"/>
          </a:p>
          <a:p>
            <a:pPr lvl="0"/>
            <a:r>
              <a:rPr lang="en-GB" u="sng" dirty="0">
                <a:hlinkClick r:id="rId6" tooltip="Article 5: Right to liberty and security"/>
              </a:rPr>
              <a:t>Article 5: Right to liberty and security</a:t>
            </a:r>
            <a:endParaRPr lang="en-GB" dirty="0"/>
          </a:p>
          <a:p>
            <a:pPr lvl="0"/>
            <a:r>
              <a:rPr lang="en-GB" u="sng" dirty="0">
                <a:hlinkClick r:id="rId7" tooltip="Article 6: Right to a fair trial"/>
              </a:rPr>
              <a:t>Article 6: Right to a fair trial</a:t>
            </a:r>
            <a:endParaRPr lang="en-GB" dirty="0"/>
          </a:p>
          <a:p>
            <a:pPr lvl="0"/>
            <a:r>
              <a:rPr lang="en-GB" u="sng" dirty="0">
                <a:hlinkClick r:id="rId8" tooltip="Article 7: No punishment without law"/>
              </a:rPr>
              <a:t>Article 7: No punishment without law</a:t>
            </a:r>
            <a:endParaRPr lang="en-GB" dirty="0"/>
          </a:p>
          <a:p>
            <a:pPr lvl="0"/>
            <a:r>
              <a:rPr lang="en-GB" u="sng" dirty="0">
                <a:hlinkClick r:id="rId9" tooltip="Article 8: Respect for your private and family life"/>
              </a:rPr>
              <a:t>Article 8: Respect for your private and family life, home and correspondence</a:t>
            </a:r>
            <a:endParaRPr lang="en-GB" dirty="0"/>
          </a:p>
          <a:p>
            <a:pPr lvl="0"/>
            <a:r>
              <a:rPr lang="en-GB" u="sng" dirty="0">
                <a:hlinkClick r:id="rId10" tooltip="Article 9: Freedom of thought, belief and religion"/>
              </a:rPr>
              <a:t>Article 9: Freedom of thought, belief and religion</a:t>
            </a:r>
            <a:endParaRPr lang="en-GB" dirty="0"/>
          </a:p>
          <a:p>
            <a:pPr lvl="0"/>
            <a:r>
              <a:rPr lang="en-GB" u="sng" dirty="0">
                <a:hlinkClick r:id="rId11" tooltip="Article 10: Freedom of expression"/>
              </a:rPr>
              <a:t>Article 10: Freedom of expression</a:t>
            </a:r>
            <a:endParaRPr lang="en-GB" dirty="0"/>
          </a:p>
          <a:p>
            <a:pPr lvl="0"/>
            <a:r>
              <a:rPr lang="en-GB" u="sng" dirty="0">
                <a:hlinkClick r:id="rId12" tooltip=" Article 11: Freedom of assembly and association"/>
              </a:rPr>
              <a:t>Article 11: Freedom of assembly and association</a:t>
            </a:r>
            <a:endParaRPr lang="en-GB" dirty="0"/>
          </a:p>
          <a:p>
            <a:pPr lvl="0"/>
            <a:r>
              <a:rPr lang="en-GB" u="sng" dirty="0">
                <a:hlinkClick r:id="rId13" tooltip="Article 12: Right to marry"/>
              </a:rPr>
              <a:t>Article 12: Right to marry and start a family</a:t>
            </a:r>
            <a:endParaRPr lang="en-GB" dirty="0"/>
          </a:p>
          <a:p>
            <a:pPr lvl="0"/>
            <a:r>
              <a:rPr lang="en-GB" u="sng" dirty="0">
                <a:hlinkClick r:id="rId14" tooltip=" Article 14: Protection from discrimination"/>
              </a:rPr>
              <a:t>Article 14: Protection from discrimination in respect of these rights and freedoms</a:t>
            </a:r>
            <a:endParaRPr lang="en-GB" dirty="0"/>
          </a:p>
          <a:p>
            <a:pPr lvl="0"/>
            <a:r>
              <a:rPr lang="en-GB" u="sng" dirty="0">
                <a:hlinkClick r:id="rId15" tooltip="Article 1 of the First Protocol: Protection of property"/>
              </a:rPr>
              <a:t>Protocol 1, Article 1: Right to peaceful enjoyment of your property</a:t>
            </a:r>
            <a:endParaRPr lang="en-GB" dirty="0"/>
          </a:p>
          <a:p>
            <a:pPr lvl="0"/>
            <a:r>
              <a:rPr lang="en-GB" u="sng" dirty="0">
                <a:hlinkClick r:id="rId16" tooltip=" Article 2 of the First Protocol: Right to education"/>
              </a:rPr>
              <a:t>Protocol 1, Article 2: Right to education</a:t>
            </a:r>
            <a:endParaRPr lang="en-GB" dirty="0"/>
          </a:p>
          <a:p>
            <a:pPr lvl="0"/>
            <a:r>
              <a:rPr lang="en-GB" u="sng" dirty="0">
                <a:hlinkClick r:id="rId17" tooltip="Article 3 of the First Protocol: Right to free elections"/>
              </a:rPr>
              <a:t>Protocol 1, Article 3: Right to participate in free elections</a:t>
            </a:r>
            <a:endParaRPr lang="en-GB" dirty="0"/>
          </a:p>
          <a:p>
            <a:pPr lvl="0"/>
            <a:r>
              <a:rPr lang="en-GB" u="sng" dirty="0">
                <a:hlinkClick r:id="rId18" tooltip=" Article 1 of Protocol 13: Abolition of the death penalty"/>
              </a:rPr>
              <a:t>Protocol 13, Article 1: Abolition of the death penalty</a:t>
            </a:r>
            <a:endParaRPr lang="en-GB" dirty="0"/>
          </a:p>
          <a:p>
            <a:endParaRPr lang="en-GB" sz="1200" dirty="0"/>
          </a:p>
          <a:p>
            <a:endParaRPr lang="en-GB" sz="1200" dirty="0"/>
          </a:p>
          <a:p>
            <a:r>
              <a:rPr lang="en-GB" sz="1200" dirty="0"/>
              <a:t>3. Explain that, as a group, we want to discuss what potential negative and positive impacts this proposal may have on people’s human rights.</a:t>
            </a:r>
          </a:p>
          <a:p>
            <a:r>
              <a:rPr lang="en-GB" sz="1200" dirty="0"/>
              <a:t>Prompts for discussion:</a:t>
            </a:r>
          </a:p>
          <a:p>
            <a:pPr marL="628650" lvl="1" indent="-171450">
              <a:buFont typeface="Arial" panose="020B0604020202020204" pitchFamily="34" charset="0"/>
              <a:buChar char="•"/>
            </a:pPr>
            <a:r>
              <a:rPr lang="en-GB" sz="1200" dirty="0"/>
              <a:t>What evidence has been collated to demonstrate the impact  – how has this informed your assessment?</a:t>
            </a:r>
          </a:p>
          <a:p>
            <a:pPr marL="628650" lvl="1" indent="-171450">
              <a:buFont typeface="Arial" panose="020B0604020202020204" pitchFamily="34" charset="0"/>
              <a:buChar char="•"/>
            </a:pPr>
            <a:r>
              <a:rPr lang="en-GB" sz="1200" dirty="0"/>
              <a:t>Do you need to collate any further evidence?</a:t>
            </a:r>
          </a:p>
          <a:p>
            <a:pPr marL="628650" lvl="1" indent="-171450">
              <a:buFont typeface="Arial" panose="020B0604020202020204" pitchFamily="34" charset="0"/>
              <a:buChar char="•"/>
            </a:pPr>
            <a:r>
              <a:rPr lang="en-GB" sz="1200" dirty="0"/>
              <a:t>What consultation and/or engagement has taken place ?</a:t>
            </a:r>
          </a:p>
          <a:p>
            <a:pPr marL="628650" lvl="1" indent="-171450">
              <a:buFont typeface="Arial" panose="020B0604020202020204" pitchFamily="34" charset="0"/>
              <a:buChar char="•"/>
            </a:pPr>
            <a:r>
              <a:rPr lang="en-GB" sz="1200" dirty="0"/>
              <a:t>What mitigations can be put in place – to reduce any negative impacts? For example, an inclusive communications plan to effectively communicate any changes with those impacted, or a change to the proposal</a:t>
            </a:r>
          </a:p>
          <a:p>
            <a:endParaRPr lang="en-GB" dirty="0"/>
          </a:p>
          <a:p>
            <a:pPr marL="0" indent="0">
              <a:buNone/>
            </a:pPr>
            <a:endParaRPr lang="en-GB" sz="1100" dirty="0"/>
          </a:p>
          <a:p>
            <a:endParaRPr lang="en-GB" dirty="0"/>
          </a:p>
        </p:txBody>
      </p:sp>
      <p:sp>
        <p:nvSpPr>
          <p:cNvPr id="6" name="Footer Placeholder 5">
            <a:extLst>
              <a:ext uri="{FF2B5EF4-FFF2-40B4-BE49-F238E27FC236}">
                <a16:creationId xmlns:a16="http://schemas.microsoft.com/office/drawing/2014/main" id="{BCC29876-2AC9-2F83-EAAB-F6A01D787082}"/>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3117532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1" dirty="0"/>
              <a:t>Facilitator Notes:</a:t>
            </a:r>
          </a:p>
          <a:p>
            <a:endParaRPr lang="en-GB" sz="1200"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dirty="0"/>
              <a:t>Provide an overview of what we mean by ‘Children’s Right Impacts’.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GB" sz="1200" dirty="0"/>
              <a:t>We need to consider the impact of our proposals on children’s rights.  This means considering if there are any potential positive or negative impacts on children enjoying their civil, political, economic, social and cultural rights as outlined in the articles below. The Edinburgh Children’s Services Plan 2023/26 commits to ensuring children’s rights are the fore of decision making at operational and strategic level. </a:t>
            </a:r>
          </a:p>
          <a:p>
            <a:r>
              <a:rPr lang="en-GB" sz="1200" dirty="0"/>
              <a:t>2. Provide a short overview of the Children’s Rights articles (further down in this notes section).</a:t>
            </a:r>
          </a:p>
          <a:p>
            <a:endParaRPr lang="en-GB" sz="1200" dirty="0"/>
          </a:p>
          <a:p>
            <a:r>
              <a:rPr lang="en-GB" sz="1200" dirty="0"/>
              <a:t>3. Explain that, as a group, we want to discuss what potential negative and positive impacts this proposal may have on Children’s rights.</a:t>
            </a:r>
          </a:p>
          <a:p>
            <a:r>
              <a:rPr lang="en-GB" sz="1200" dirty="0"/>
              <a:t>Prompts for discussion:</a:t>
            </a:r>
          </a:p>
          <a:p>
            <a:pPr marL="628650" lvl="1" indent="-171450">
              <a:buFont typeface="Arial" panose="020B0604020202020204" pitchFamily="34" charset="0"/>
              <a:buChar char="•"/>
            </a:pPr>
            <a:r>
              <a:rPr lang="en-GB" sz="1200" dirty="0"/>
              <a:t>What evidence has been collated to demonstrate the impact  – how has this informed your assessment?</a:t>
            </a:r>
          </a:p>
          <a:p>
            <a:pPr marL="628650" lvl="1" indent="-171450">
              <a:buFont typeface="Arial" panose="020B0604020202020204" pitchFamily="34" charset="0"/>
              <a:buChar char="•"/>
            </a:pPr>
            <a:r>
              <a:rPr lang="en-GB" sz="1200" dirty="0"/>
              <a:t>Do you need to collate any further evidence?</a:t>
            </a:r>
          </a:p>
          <a:p>
            <a:pPr marL="628650" lvl="1" indent="-171450">
              <a:buFont typeface="Arial" panose="020B0604020202020204" pitchFamily="34" charset="0"/>
              <a:buChar char="•"/>
            </a:pPr>
            <a:r>
              <a:rPr lang="en-GB" sz="1200" dirty="0"/>
              <a:t>What consultation and/or engagement has taken place?</a:t>
            </a:r>
          </a:p>
          <a:p>
            <a:pPr marL="628650" lvl="1" indent="-171450">
              <a:buFont typeface="Arial" panose="020B0604020202020204" pitchFamily="34" charset="0"/>
              <a:buChar char="•"/>
            </a:pPr>
            <a:r>
              <a:rPr lang="en-GB" sz="1200" dirty="0"/>
              <a:t>What mitigations can be put in place to reduce any negative impacts? For example, an inclusive communications plan to effectively communicate any changes with those impacted, or a change to the proposal</a:t>
            </a:r>
          </a:p>
          <a:p>
            <a:endParaRPr lang="en-GB" sz="1200" dirty="0"/>
          </a:p>
          <a:p>
            <a:endParaRPr lang="en-GB" sz="1200" dirty="0"/>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1 – everyone under the age of 18 has all the rights in the Convention.</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2 - The Convention applies to every child without discrimination, whatever their ethnicity, sex, religion, language, abilities or any other status, whatever they think or say, whatever their family background</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3 – the best interests of the child shall be a primary consideration.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4 - measures to implement UNCRC rights.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5 – the responsibilities, rights and duties of parents or where applicable others, shall be respected in a manner consistent with the evolving capacities of the child, with the appropriate direction and guidance by the child.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6 – to live and the survival and development of the child will be ensured to the maximum extent possible.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7 – to a name, nationality, and as far as possible to know and be cared for by their parents.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8 – to preserve their identity.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9 – not to be separated from their parents against their will, except when competent authorities subject to judicial review determine, in accordance with the law and procedures, that separation is necessary for the best interests of the child.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kumimoji="0" lang="en-GB" sz="1400" b="0" i="0" u="none" strike="noStrike" kern="1200" cap="none" spc="0" normalizeH="0" baseline="0" noProof="0" dirty="0">
                <a:ln>
                  <a:noFill/>
                </a:ln>
                <a:solidFill>
                  <a:srgbClr val="000000"/>
                </a:solidFill>
                <a:effectLst/>
                <a:uLnTx/>
                <a:uFillTx/>
                <a:latin typeface="Verdana"/>
                <a:ea typeface="Verdana" panose="020B0604030504040204" pitchFamily="34" charset="0"/>
              </a:rPr>
              <a:t>Article 10 – immigration decisions about family reunification to be dealt with in a positive, humane and expeditious manner. </a:t>
            </a:r>
          </a:p>
          <a:p>
            <a:pPr marL="360363" marR="0" lvl="0" indent="-360363"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r>
              <a:rPr lang="en-GB" sz="1200" dirty="0"/>
              <a:t>Article 11 – combat the illicit transfer and non-return of children abroad. </a:t>
            </a:r>
          </a:p>
          <a:p>
            <a:pPr marL="342900" indent="-342900">
              <a:buFont typeface="Arial" panose="020B0604020202020204" pitchFamily="34" charset="0"/>
              <a:buChar char="•"/>
            </a:pPr>
            <a:r>
              <a:rPr lang="en-GB" sz="1200" dirty="0"/>
              <a:t>Article 12 – the child who is capable of forming their own views shall have the right to express those views freely in all matters affecting the child. </a:t>
            </a:r>
          </a:p>
          <a:p>
            <a:pPr marL="342900" indent="-342900">
              <a:buFont typeface="Arial" panose="020B0604020202020204" pitchFamily="34" charset="0"/>
              <a:buChar char="•"/>
            </a:pPr>
            <a:r>
              <a:rPr lang="en-GB" sz="1200" dirty="0"/>
              <a:t>Article 13 – freedom of expression. </a:t>
            </a:r>
          </a:p>
          <a:p>
            <a:pPr marL="342900" indent="-342900">
              <a:buFont typeface="Arial" panose="020B0604020202020204" pitchFamily="34" charset="0"/>
              <a:buChar char="•"/>
            </a:pPr>
            <a:r>
              <a:rPr lang="en-GB" sz="1200" dirty="0"/>
              <a:t>Article 14 – freedom of thought, conscience, and religion. </a:t>
            </a:r>
          </a:p>
          <a:p>
            <a:pPr marL="342900" indent="-342900">
              <a:buFont typeface="Arial" panose="020B0604020202020204" pitchFamily="34" charset="0"/>
              <a:buChar char="•"/>
            </a:pPr>
            <a:r>
              <a:rPr lang="en-GB" sz="1200" dirty="0"/>
              <a:t>Article 15 – freedom of association and freedom of peaceful assembly. </a:t>
            </a:r>
          </a:p>
          <a:p>
            <a:pPr marL="342900" indent="-342900">
              <a:buFont typeface="Arial" panose="020B0604020202020204" pitchFamily="34" charset="0"/>
              <a:buChar char="•"/>
            </a:pPr>
            <a:r>
              <a:rPr lang="en-GB" sz="1200" dirty="0"/>
              <a:t>Article 16 – no child shall be subject to arbitrary or unlawful interference with his or her privacy, family, home or correspondence. </a:t>
            </a:r>
          </a:p>
          <a:p>
            <a:pPr marL="342900" indent="-342900">
              <a:buFont typeface="Arial" panose="020B0604020202020204" pitchFamily="34" charset="0"/>
              <a:buChar char="•"/>
            </a:pPr>
            <a:r>
              <a:rPr lang="en-GB" sz="1200" dirty="0"/>
              <a:t>Article 17 – access to mass media information from a diverse range of sources </a:t>
            </a:r>
          </a:p>
          <a:p>
            <a:pPr marL="342900" indent="-342900">
              <a:buFont typeface="Arial" panose="020B0604020202020204" pitchFamily="34" charset="0"/>
              <a:buChar char="•"/>
            </a:pPr>
            <a:r>
              <a:rPr lang="en-GB" sz="1200" dirty="0"/>
              <a:t>Article 18 – both parents have common responsibilities for the upbringing and development of the child. </a:t>
            </a:r>
          </a:p>
          <a:p>
            <a:pPr marL="342900" indent="-342900">
              <a:buFont typeface="Arial" panose="020B0604020202020204" pitchFamily="34" charset="0"/>
              <a:buChar char="•"/>
            </a:pPr>
            <a:r>
              <a:rPr lang="en-GB" sz="1200" dirty="0"/>
              <a:t>Article 19 – protection from all forms of physical or mental violence, injury or abuse, neglect or negligent treatment, maltreatment or exploitation. </a:t>
            </a:r>
          </a:p>
          <a:p>
            <a:pPr marL="342900" indent="-342900">
              <a:buFont typeface="Arial" panose="020B0604020202020204" pitchFamily="34" charset="0"/>
              <a:buChar char="•"/>
            </a:pPr>
            <a:r>
              <a:rPr lang="en-GB" sz="1200" dirty="0"/>
              <a:t>Article 20 – a child temporarily or permanently deprived of their family environment, or because it is in their own best interests not to be allowed to remain in that environment, shall be entitled to special protection and assistance. </a:t>
            </a:r>
          </a:p>
          <a:p>
            <a:pPr marL="342900" indent="-342900">
              <a:buFont typeface="Arial" panose="020B0604020202020204" pitchFamily="34" charset="0"/>
              <a:buChar char="•"/>
            </a:pPr>
            <a:r>
              <a:rPr lang="en-GB" sz="1200" dirty="0"/>
              <a:t>Article 21 – system of adoption ensures best interests of child is paramount </a:t>
            </a:r>
          </a:p>
          <a:p>
            <a:pPr marL="342900" indent="-342900">
              <a:buFont typeface="Arial" panose="020B0604020202020204" pitchFamily="34" charset="0"/>
              <a:buChar char="•"/>
            </a:pPr>
            <a:r>
              <a:rPr lang="en-GB" sz="1200" dirty="0"/>
              <a:t>Article 22 – take appropriate measures to ensure that a child who is seeking refugee </a:t>
            </a:r>
          </a:p>
          <a:p>
            <a:pPr marL="342900" indent="-342900">
              <a:buFont typeface="Arial" panose="020B0604020202020204" pitchFamily="34" charset="0"/>
              <a:buChar char="•"/>
            </a:pPr>
            <a:r>
              <a:rPr lang="en-GB" sz="1200" dirty="0"/>
              <a:t>status or who is considered a refugee…receive appropriate protection and humanitarian assistance in the enjoyment of applicable rights. </a:t>
            </a:r>
          </a:p>
          <a:p>
            <a:pPr marL="342900" indent="-342900">
              <a:buFont typeface="Arial" panose="020B0604020202020204" pitchFamily="34" charset="0"/>
              <a:buChar char="•"/>
            </a:pPr>
            <a:r>
              <a:rPr lang="en-GB" sz="1200" dirty="0"/>
              <a:t>Article 23 – a mentally or physically disabled child should enjoy a full and decent life, in conditions that ensure dignity, promote self-reliance, and facilitate the child’s active participation in the community. </a:t>
            </a:r>
          </a:p>
          <a:p>
            <a:pPr marL="342900" indent="-342900">
              <a:buFont typeface="Arial" panose="020B0604020202020204" pitchFamily="34" charset="0"/>
              <a:buChar char="•"/>
            </a:pPr>
            <a:r>
              <a:rPr lang="en-GB" sz="1200" dirty="0"/>
              <a:t>Article 24 – enjoyment of the highest attainable standard of health and to facilities for the treatment of illness and rehabilitation of health. To strive to ensure that no child is deprived of their right to access such health care services. </a:t>
            </a:r>
          </a:p>
          <a:p>
            <a:pPr marL="342900" indent="-342900">
              <a:buFont typeface="Arial" panose="020B0604020202020204" pitchFamily="34" charset="0"/>
              <a:buChar char="•"/>
            </a:pPr>
            <a:r>
              <a:rPr lang="en-GB" sz="1200" dirty="0"/>
              <a:t>Article 25 – a child placed by competent authorities for the purposes of care, protection or treatment of their physical or mental health has right to a periodic review of treatment. </a:t>
            </a:r>
          </a:p>
          <a:p>
            <a:pPr marL="342900" indent="-342900">
              <a:buFont typeface="Arial" panose="020B0604020202020204" pitchFamily="34" charset="0"/>
              <a:buChar char="•"/>
            </a:pPr>
            <a:r>
              <a:rPr lang="en-GB" sz="1200" dirty="0"/>
              <a:t>Article 26 – to social security </a:t>
            </a:r>
          </a:p>
          <a:p>
            <a:pPr marL="342900" indent="-342900">
              <a:buFont typeface="Arial" panose="020B0604020202020204" pitchFamily="34" charset="0"/>
              <a:buChar char="•"/>
            </a:pPr>
            <a:r>
              <a:rPr lang="en-GB" sz="1200" dirty="0"/>
              <a:t>Article 27 – to standard of living adequate for their development </a:t>
            </a:r>
          </a:p>
          <a:p>
            <a:pPr marL="342900" indent="-342900">
              <a:buFont typeface="Arial" panose="020B0604020202020204" pitchFamily="34" charset="0"/>
              <a:buChar char="•"/>
            </a:pPr>
            <a:r>
              <a:rPr lang="en-GB" sz="1200" dirty="0"/>
              <a:t>Article 28 – right to education </a:t>
            </a:r>
          </a:p>
          <a:p>
            <a:pPr marL="342900" indent="-342900">
              <a:buFont typeface="Arial" panose="020B0604020202020204" pitchFamily="34" charset="0"/>
              <a:buChar char="•"/>
            </a:pPr>
            <a:r>
              <a:rPr lang="en-GB" sz="1200" dirty="0"/>
              <a:t>Article 29 – direction of education </a:t>
            </a:r>
          </a:p>
          <a:p>
            <a:pPr marL="342900" indent="-342900">
              <a:buFont typeface="Arial" panose="020B0604020202020204" pitchFamily="34" charset="0"/>
              <a:buChar char="•"/>
            </a:pPr>
            <a:r>
              <a:rPr lang="en-GB" sz="1200" dirty="0"/>
              <a:t>Article 30 – a child belonging to an ethnic, religious or linguistic minority group will not be denied the right… to enjoy their own culture, to profess or practice their own religion or to use their own language. </a:t>
            </a:r>
          </a:p>
          <a:p>
            <a:pPr marL="342900" indent="-342900">
              <a:buFont typeface="Arial" panose="020B0604020202020204" pitchFamily="34" charset="0"/>
              <a:buChar char="•"/>
            </a:pPr>
            <a:r>
              <a:rPr lang="en-GB" sz="1200" dirty="0"/>
              <a:t>Article 31 – to rest and leisure, to engage in play and recreational activities appropriate to their age and to participate freely in cultural life and the arts. </a:t>
            </a:r>
          </a:p>
          <a:p>
            <a:pPr marL="342900" indent="-342900">
              <a:buFont typeface="Arial" panose="020B0604020202020204" pitchFamily="34" charset="0"/>
              <a:buChar char="•"/>
            </a:pPr>
            <a:r>
              <a:rPr lang="en-GB" sz="1200" dirty="0"/>
              <a:t>Article 32 – protection from economic exploitation </a:t>
            </a:r>
          </a:p>
          <a:p>
            <a:pPr marL="342900" indent="-342900">
              <a:buFont typeface="Arial" panose="020B0604020202020204" pitchFamily="34" charset="0"/>
              <a:buChar char="•"/>
            </a:pPr>
            <a:r>
              <a:rPr lang="en-GB" sz="1200" dirty="0"/>
              <a:t>Article 33 – protection from illicit use of narcotic drugs and psychotropic substances </a:t>
            </a:r>
          </a:p>
          <a:p>
            <a:pPr marL="342900" indent="-342900">
              <a:buFont typeface="Arial" panose="020B0604020202020204" pitchFamily="34" charset="0"/>
              <a:buChar char="•"/>
            </a:pPr>
            <a:r>
              <a:rPr lang="en-GB" sz="1200" dirty="0"/>
              <a:t>Article 34 – protection from all forms of sexual exploitation and sexual abuse </a:t>
            </a:r>
          </a:p>
          <a:p>
            <a:pPr marL="342900" indent="-342900">
              <a:buFont typeface="Arial" panose="020B0604020202020204" pitchFamily="34" charset="0"/>
              <a:buChar char="•"/>
            </a:pPr>
            <a:r>
              <a:rPr lang="en-GB" sz="1200" dirty="0"/>
              <a:t>Article 35 – prevention of adduction, sale or trafficking </a:t>
            </a:r>
          </a:p>
          <a:p>
            <a:pPr marL="342900" indent="-342900">
              <a:buFont typeface="Arial" panose="020B0604020202020204" pitchFamily="34" charset="0"/>
              <a:buChar char="•"/>
            </a:pPr>
            <a:r>
              <a:rPr lang="en-GB" sz="1200" dirty="0"/>
              <a:t>Article 36 – protection against all forms of exploitation prejudicial to any aspect of their welfare. </a:t>
            </a:r>
          </a:p>
          <a:p>
            <a:pPr marL="342900" indent="-342900">
              <a:buFont typeface="Arial" panose="020B0604020202020204" pitchFamily="34" charset="0"/>
              <a:buChar char="•"/>
            </a:pPr>
            <a:r>
              <a:rPr lang="en-GB" sz="1200" dirty="0"/>
              <a:t>Article 37 – no child shall be subjected to torture or other cruel, inhuman or degrading treatment or punishment. No child shall be deprived of their liberty unlawfully or arbitrarily. </a:t>
            </a:r>
          </a:p>
          <a:p>
            <a:pPr marL="342900" indent="-342900">
              <a:buFont typeface="Arial" panose="020B0604020202020204" pitchFamily="34" charset="0"/>
              <a:buChar char="•"/>
            </a:pPr>
            <a:r>
              <a:rPr lang="en-GB" sz="1200" dirty="0"/>
              <a:t>Article 38 – respect for rules of international humanitarian law in armed conflict. </a:t>
            </a:r>
          </a:p>
          <a:p>
            <a:pPr marL="342900" indent="-342900">
              <a:buFont typeface="Arial" panose="020B0604020202020204" pitchFamily="34" charset="0"/>
              <a:buChar char="•"/>
            </a:pPr>
            <a:r>
              <a:rPr lang="en-GB" sz="1200" dirty="0"/>
              <a:t>Article 39 – to take all appropriate measures to promote physical and psychological recovery and social reintegration of a child victim of any form of neglect, exploitation, or abuse, torture or any other form of cruel, inhuman or degrading treatment or punishment, or armed conflicts.</a:t>
            </a:r>
          </a:p>
          <a:p>
            <a:endParaRPr lang="en-GB" sz="1200" dirty="0"/>
          </a:p>
          <a:p>
            <a:endParaRPr lang="en-GB" sz="1200" dirty="0"/>
          </a:p>
          <a:p>
            <a:endParaRPr lang="en-GB" sz="1200" dirty="0"/>
          </a:p>
          <a:p>
            <a:endParaRPr lang="en-GB" sz="12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marR="0" lvl="0" indent="-342900" algn="l" defTabSz="914400" rtl="0" eaLnBrk="1" fontAlgn="auto" latinLnBrk="0" hangingPunct="1">
              <a:lnSpc>
                <a:spcPct val="100000"/>
              </a:lnSpc>
              <a:spcBef>
                <a:spcPts val="800"/>
              </a:spcBef>
              <a:spcAft>
                <a:spcPts val="400"/>
              </a:spcAft>
              <a:buClrTx/>
              <a:buSzPct val="100000"/>
              <a:buFont typeface="Arial" panose="020B0604020202020204" pitchFamily="34" charset="0"/>
              <a:buChar char="•"/>
              <a:tabLst>
                <a:tab pos="373063" algn="l"/>
              </a:tabLst>
              <a:defRPr/>
            </a:pPr>
            <a:endParaRPr kumimoji="0" lang="en-GB" sz="1900" b="0" i="0" u="none" strike="noStrike" kern="1200" cap="none" spc="0" normalizeH="0" baseline="0" noProof="0" dirty="0">
              <a:ln>
                <a:noFill/>
              </a:ln>
              <a:solidFill>
                <a:srgbClr val="000000"/>
              </a:solidFill>
              <a:effectLst/>
              <a:uLnTx/>
              <a:uFillTx/>
              <a:latin typeface="Verdana"/>
              <a:ea typeface="Verdana" panose="020B0604030504040204" pitchFamily="34" charset="0"/>
            </a:endParaRPr>
          </a:p>
          <a:p>
            <a:pPr marL="171450" indent="-171450">
              <a:buFont typeface="Arial" panose="020B0604020202020204" pitchFamily="34" charset="0"/>
              <a:buChar char="•"/>
            </a:pPr>
            <a:endParaRPr lang="en-GB" sz="1200" dirty="0"/>
          </a:p>
          <a:p>
            <a:endParaRPr lang="en-GB" dirty="0"/>
          </a:p>
        </p:txBody>
      </p:sp>
      <p:sp>
        <p:nvSpPr>
          <p:cNvPr id="6" name="Footer Placeholder 5">
            <a:extLst>
              <a:ext uri="{FF2B5EF4-FFF2-40B4-BE49-F238E27FC236}">
                <a16:creationId xmlns:a16="http://schemas.microsoft.com/office/drawing/2014/main" id="{EEF9C262-A101-406B-F3C2-1BE670F60D85}"/>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2760514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1" dirty="0"/>
              <a:t>Facilitator Notes:</a:t>
            </a:r>
          </a:p>
          <a:p>
            <a:endParaRPr lang="en-GB" sz="1200" dirty="0"/>
          </a:p>
          <a:p>
            <a:pPr marL="228600" indent="-228600">
              <a:buAutoNum type="arabicPeriod"/>
            </a:pPr>
            <a:r>
              <a:rPr lang="en-GB" sz="1200" dirty="0"/>
              <a:t>Provide an overview of what we mean by ‘Socio Economic Impacts’.  </a:t>
            </a:r>
          </a:p>
          <a:p>
            <a:pPr marL="457200" lvl="1" indent="0">
              <a:buNone/>
            </a:pPr>
            <a:r>
              <a:rPr lang="en-GB" sz="1200" dirty="0"/>
              <a:t>Socio-economic disadvantage means living on a low income compared to others:</a:t>
            </a:r>
          </a:p>
          <a:p>
            <a:pPr marL="0" indent="0">
              <a:buNone/>
            </a:pPr>
            <a:endParaRPr lang="en-GB" sz="1200" dirty="0"/>
          </a:p>
          <a:p>
            <a:pPr marL="628650" lvl="1" indent="-171450">
              <a:buFont typeface="Arial" panose="020B0604020202020204" pitchFamily="34" charset="0"/>
              <a:buChar char="•"/>
            </a:pPr>
            <a:r>
              <a:rPr lang="en-GB" b="1" dirty="0"/>
              <a:t>Low income</a:t>
            </a:r>
            <a:r>
              <a:rPr lang="en-GB" dirty="0"/>
              <a:t> – cannot afford to maintain regular payments such as bills, food, clothing</a:t>
            </a:r>
          </a:p>
          <a:p>
            <a:pPr marL="628650" lvl="1" indent="-171450">
              <a:buFont typeface="Arial" panose="020B0604020202020204" pitchFamily="34" charset="0"/>
              <a:buChar char="•"/>
            </a:pPr>
            <a:r>
              <a:rPr lang="en-GB" b="1" dirty="0"/>
              <a:t>Low/no wealth</a:t>
            </a:r>
            <a:r>
              <a:rPr lang="en-GB" dirty="0"/>
              <a:t> – enough money to meet basic living costs and pay bills but have no savings to deal with unexpected spends and no provision for the future</a:t>
            </a:r>
          </a:p>
          <a:p>
            <a:pPr marL="628650" lvl="1" indent="-171450">
              <a:buFont typeface="Arial" panose="020B0604020202020204" pitchFamily="34" charset="0"/>
              <a:buChar char="•"/>
            </a:pPr>
            <a:r>
              <a:rPr lang="en-GB" b="1" dirty="0"/>
              <a:t>Material deprivation</a:t>
            </a:r>
            <a:r>
              <a:rPr lang="en-GB" dirty="0"/>
              <a:t> – being unable to access basic goods and services, ie home contents insurance, repair/replace broken electrical goods, warm winter coat</a:t>
            </a:r>
          </a:p>
          <a:p>
            <a:pPr marL="628650" lvl="1" indent="-171450">
              <a:buFont typeface="Arial" panose="020B0604020202020204" pitchFamily="34" charset="0"/>
              <a:buChar char="•"/>
            </a:pPr>
            <a:r>
              <a:rPr lang="en-GB" b="1" dirty="0"/>
              <a:t>Area deprivation</a:t>
            </a:r>
            <a:r>
              <a:rPr lang="en-GB" dirty="0"/>
              <a:t> (including communities of interest and communities of place) – where you live, where you work, visit or spend a continuous amount of time can all have an impact ie rural areas, accessibility of transport, education and employment impact, people who have experienced homelessness and/or the asylum system, those who share an identity and/or protected characteristic</a:t>
            </a:r>
          </a:p>
          <a:p>
            <a:pPr marL="628650" lvl="1" indent="-171450">
              <a:buFont typeface="Arial" panose="020B0604020202020204" pitchFamily="34" charset="0"/>
              <a:buChar char="•"/>
            </a:pPr>
            <a:r>
              <a:rPr lang="en-GB" b="1" dirty="0"/>
              <a:t>Socio-economic background – </a:t>
            </a:r>
            <a:r>
              <a:rPr lang="en-GB" dirty="0"/>
              <a:t>disadvantage that can arise from parents’ education, employment and income, social class in other words.</a:t>
            </a:r>
          </a:p>
          <a:p>
            <a:pPr marL="228600" indent="-228600">
              <a:buAutoNum type="arabicPeriod"/>
            </a:pPr>
            <a:endParaRPr lang="en-GB" sz="1200" dirty="0"/>
          </a:p>
          <a:p>
            <a:pPr marL="228600" indent="-228600">
              <a:buAutoNum type="arabicPeriod"/>
            </a:pPr>
            <a:endParaRPr lang="en-GB" sz="1200" dirty="0"/>
          </a:p>
          <a:p>
            <a:pPr marL="0" indent="0">
              <a:buNone/>
            </a:pPr>
            <a:r>
              <a:rPr lang="en-GB" sz="1200" dirty="0"/>
              <a:t>This can lead to inequalities of outcome which include: poorer skills and attainments, lower quality, less secure and lower paid work, greater chance of being a victim of crime, less chance of being treated with dignity and respect and lower health life expectancy.</a:t>
            </a:r>
          </a:p>
          <a:p>
            <a:pPr marL="0" indent="0">
              <a:buNone/>
            </a:pPr>
            <a:endParaRPr lang="en-GB" sz="1200" dirty="0"/>
          </a:p>
          <a:p>
            <a:pPr marL="0" indent="0">
              <a:buNone/>
            </a:pPr>
            <a:r>
              <a:rPr lang="en-GB" sz="1200" dirty="0"/>
              <a:t>The Council has agreed a new approach focused on prevention, early intervention and mitigation, working with the Poverty Commission and partners across the city. The main goal is to improve living and working conditions and to help end poverty by 2030.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mn-lt"/>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The IIA supports this work by assessing the potential impact of proposals on people in </a:t>
            </a:r>
            <a:r>
              <a:rPr lang="en-GB" sz="1200" b="1" dirty="0">
                <a:latin typeface="Arial" panose="020B0604020202020204" pitchFamily="34" charset="0"/>
                <a:cs typeface="Arial" panose="020B0604020202020204" pitchFamily="34" charset="0"/>
              </a:rPr>
              <a:t>poverty</a:t>
            </a:r>
            <a:r>
              <a:rPr lang="en-GB" sz="1200" dirty="0">
                <a:latin typeface="Arial" panose="020B0604020202020204" pitchFamily="34" charset="0"/>
                <a:cs typeface="Arial" panose="020B0604020202020204" pitchFamily="34" charset="0"/>
              </a:rPr>
              <a:t> and exploring ways to reduce inequalities </a:t>
            </a:r>
          </a:p>
          <a:p>
            <a:pPr marL="228600" indent="-228600">
              <a:buAutoNum type="arabicPeriod"/>
            </a:pPr>
            <a:endParaRPr lang="en-GB" sz="1200" dirty="0"/>
          </a:p>
          <a:p>
            <a:endParaRPr lang="en-GB" sz="1200" dirty="0"/>
          </a:p>
          <a:p>
            <a:r>
              <a:rPr lang="en-GB" sz="1200" dirty="0"/>
              <a:t>2.. Explain that, as a group, we want to discuss what potential negative and positive impacts this proposal may have on socio-economic disadvantage.</a:t>
            </a:r>
          </a:p>
          <a:p>
            <a:r>
              <a:rPr lang="en-GB" sz="1200" dirty="0"/>
              <a:t>Prompts for discussion:</a:t>
            </a:r>
          </a:p>
          <a:p>
            <a:pPr marL="628650" lvl="1" indent="-171450">
              <a:buFont typeface="Arial" panose="020B0604020202020204" pitchFamily="34" charset="0"/>
              <a:buChar char="•"/>
            </a:pPr>
            <a:r>
              <a:rPr lang="en-GB" sz="1200" dirty="0"/>
              <a:t>What evidence has been collated to demonstrate the impact  – how has this informed your assessment?</a:t>
            </a:r>
          </a:p>
          <a:p>
            <a:pPr marL="628650" lvl="1" indent="-171450">
              <a:buFont typeface="Arial" panose="020B0604020202020204" pitchFamily="34" charset="0"/>
              <a:buChar char="•"/>
            </a:pPr>
            <a:r>
              <a:rPr lang="en-GB" sz="1200" dirty="0"/>
              <a:t>Do you need to collate any further evidence?</a:t>
            </a:r>
          </a:p>
          <a:p>
            <a:pPr marL="628650" lvl="1" indent="-171450">
              <a:buFont typeface="Arial" panose="020B0604020202020204" pitchFamily="34" charset="0"/>
              <a:buChar char="•"/>
            </a:pPr>
            <a:r>
              <a:rPr lang="en-GB" sz="1200" dirty="0"/>
              <a:t>What consultation and/or engagement has taken place?</a:t>
            </a:r>
          </a:p>
          <a:p>
            <a:pPr marL="628650" lvl="1" indent="-171450">
              <a:buFont typeface="Arial" panose="020B0604020202020204" pitchFamily="34" charset="0"/>
              <a:buChar char="•"/>
            </a:pPr>
            <a:r>
              <a:rPr lang="en-GB" sz="1200" dirty="0"/>
              <a:t>Consider how you can reduce inequalities of outcome?</a:t>
            </a:r>
          </a:p>
          <a:p>
            <a:pPr marL="628650" lvl="1" indent="-171450">
              <a:buFont typeface="Arial" panose="020B0604020202020204" pitchFamily="34" charset="0"/>
              <a:buChar char="•"/>
            </a:pPr>
            <a:r>
              <a:rPr lang="en-GB" sz="1200" dirty="0"/>
              <a:t>What mitigations can be put in place to reduce any negative impacts? For example, an inclusive communications plan to effectively communicate any changes with those impacted, or a change to the proposal</a:t>
            </a:r>
          </a:p>
          <a:p>
            <a:endParaRPr lang="en-GB" sz="1200" dirty="0"/>
          </a:p>
          <a:p>
            <a:endParaRPr lang="en-GB" dirty="0"/>
          </a:p>
        </p:txBody>
      </p:sp>
      <p:sp>
        <p:nvSpPr>
          <p:cNvPr id="6" name="Footer Placeholder 5">
            <a:extLst>
              <a:ext uri="{FF2B5EF4-FFF2-40B4-BE49-F238E27FC236}">
                <a16:creationId xmlns:a16="http://schemas.microsoft.com/office/drawing/2014/main" id="{DEA4A318-543D-0CE4-57E0-1C5308D103EF}"/>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18776908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r>
              <a:rPr lang="en-GB" sz="1200" b="1" dirty="0"/>
              <a:t>Facilitator Notes:</a:t>
            </a:r>
          </a:p>
          <a:p>
            <a:endParaRPr lang="en-GB" sz="1200" dirty="0"/>
          </a:p>
          <a:p>
            <a:pPr marL="228600" indent="-228600">
              <a:buAutoNum type="arabicPeriod"/>
            </a:pPr>
            <a:r>
              <a:rPr lang="en-GB" sz="1200" dirty="0"/>
              <a:t>Provide an overview of what we mean by ‘Environmental Impacts’.</a:t>
            </a:r>
          </a:p>
          <a:p>
            <a:pPr marL="0" indent="0">
              <a:buNone/>
            </a:pPr>
            <a:endParaRPr lang="en-GB" sz="1200" dirty="0"/>
          </a:p>
          <a:p>
            <a:pPr marL="457200" lvl="1" indent="0">
              <a:buNone/>
            </a:pPr>
            <a:r>
              <a:rPr lang="en-GB" sz="1200" dirty="0"/>
              <a:t>The Climate Change Act means that they Council must:</a:t>
            </a:r>
          </a:p>
          <a:p>
            <a:pPr marL="0" indent="0">
              <a:buNone/>
            </a:pPr>
            <a:endParaRPr lang="en-GB" sz="1200" dirty="0"/>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reduce greenhouse gas emissions; </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adapt to the impacts of climate change; </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incorporate the principles of sustainability into their decisions and actions</a:t>
            </a:r>
            <a:r>
              <a:rPr lang="en-GB" sz="1200" b="1" kern="1200" dirty="0">
                <a:solidFill>
                  <a:schemeClr val="tx1"/>
                </a:solidFill>
                <a:effectLst/>
                <a:latin typeface="+mn-lt"/>
                <a:ea typeface="+mn-ea"/>
                <a:cs typeface="+mn-cs"/>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The Act also embeds the principles of a ‘just transition’. This means as we reduce our emissions and respond to a changing climate, our journey is fair and creates a better future for everyone – regardless of where they live, what they do, and who they are. This also includes impacts on the environment.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kern="1200" dirty="0">
              <a:solidFill>
                <a:schemeClr val="tx1"/>
              </a:solidFill>
              <a:effectLst/>
              <a:latin typeface="+mn-lt"/>
              <a:ea typeface="+mn-ea"/>
              <a:cs typeface="+mn-cs"/>
            </a:endParaRPr>
          </a:p>
          <a:p>
            <a:pPr lvl="1"/>
            <a:r>
              <a:rPr lang="en-GB" u="sng" dirty="0">
                <a:hlinkClick r:id="rId3"/>
              </a:rPr>
              <a:t>Nature Conservation (Scotland) Act 2004</a:t>
            </a:r>
            <a:r>
              <a:rPr lang="en-GB" dirty="0"/>
              <a:t> places a biodiversity duty on all public bodies to ‘further the conservation of biodiversity’, which means looking after and restoring natural spaces, and the biodiversity they contain. </a:t>
            </a:r>
          </a:p>
          <a:p>
            <a:pPr lvl="1"/>
            <a:r>
              <a:rPr lang="en-GB" u="sng" dirty="0">
                <a:hlinkClick r:id="rId4"/>
              </a:rPr>
              <a:t>Wildlife and Natural Environment (Scotland) Act 2011</a:t>
            </a:r>
            <a:r>
              <a:rPr lang="en-GB" dirty="0"/>
              <a:t>requires public bodies to report on their actions to further the conservation of biodiversity every three years. This means reporting on the numbers of trees planted, the areas of land restored for nature etc. </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a:solidFill>
                <a:schemeClr val="tx1"/>
              </a:solidFill>
              <a:effectLst/>
              <a:latin typeface="+mn-lt"/>
              <a:ea typeface="+mn-ea"/>
              <a:cs typeface="+mn-cs"/>
            </a:endParaRPr>
          </a:p>
          <a:p>
            <a:pPr marL="0" indent="0">
              <a:buNone/>
            </a:pPr>
            <a:endParaRPr lang="en-GB" sz="1200" dirty="0"/>
          </a:p>
          <a:p>
            <a:r>
              <a:rPr lang="en-GB" sz="1200" kern="1200" dirty="0">
                <a:solidFill>
                  <a:schemeClr val="tx1"/>
                </a:solidFill>
                <a:effectLst/>
                <a:latin typeface="+mn-lt"/>
                <a:ea typeface="+mn-ea"/>
                <a:cs typeface="+mn-cs"/>
              </a:rPr>
              <a:t>Climate impacts can be about</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mitigation concerning greenhouse gas emission reduction</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adaptation opportunities for preparing for future changes in our climate.</a:t>
            </a:r>
          </a:p>
          <a:p>
            <a:r>
              <a:rPr lang="en-GB" sz="1200" b="1"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Examples to reduce greenhouse gas emissions could include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activities such as unsustainable transport and high energy consumption through systems </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behaviour change such as introduction of energy efficiency measures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development of low carbon technologies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technological solutions for carbon capture. </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Examples to reduce excessive resource could include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work with suppliers to reduce reliance on single use items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boost circular economy by considering whole lifecycle of procured goods.</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Examples to reduce impacts from increases in rainfall and temperature, and drought could include</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introduce nature-based solutions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reduce non-permeable surfacing</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increase green spaces and canopy cover from trees and hedges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future proof built structures and landscapes by incorporating measures to protect against future climate changes</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ensure long term maintenance and longevity of structures and landscapes are integrated in project design to ensure the proposal is a sustainable choice. </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Nature Impacts</a:t>
            </a:r>
            <a:r>
              <a:rPr lang="en-GB" sz="1200" kern="1200" dirty="0">
                <a:solidFill>
                  <a:schemeClr val="tx1"/>
                </a:solidFill>
                <a:effectLst/>
                <a:latin typeface="+mn-lt"/>
                <a:ea typeface="+mn-ea"/>
                <a:cs typeface="+mn-cs"/>
              </a:rPr>
              <a:t> can be both positive and negative. </a:t>
            </a:r>
          </a:p>
          <a:p>
            <a:pPr lvl="0"/>
            <a:r>
              <a:rPr lang="en-GB" sz="1200" kern="1200" dirty="0">
                <a:solidFill>
                  <a:schemeClr val="tx1"/>
                </a:solidFill>
                <a:effectLst/>
                <a:latin typeface="+mn-lt"/>
                <a:ea typeface="+mn-ea"/>
                <a:cs typeface="+mn-cs"/>
              </a:rPr>
              <a:t>loss of vegetation, but particularly vegetation that connects to other green areas, can be seen as negative because it reduces the overall food availability for insects, which are of key importance to the food chain </a:t>
            </a:r>
          </a:p>
          <a:p>
            <a:pPr lvl="0"/>
            <a:r>
              <a:rPr lang="en-GB" sz="1200" kern="1200" dirty="0">
                <a:solidFill>
                  <a:schemeClr val="tx1"/>
                </a:solidFill>
                <a:effectLst/>
                <a:latin typeface="+mn-lt"/>
                <a:ea typeface="+mn-ea"/>
                <a:cs typeface="+mn-cs"/>
              </a:rPr>
              <a:t>loss from either canopy level, shrub level and grassland level will negatively affect the local and city-wide ecosystems, including human health and wellbeing of local communities</a:t>
            </a:r>
          </a:p>
          <a:p>
            <a:pPr lvl="0"/>
            <a:r>
              <a:rPr lang="en-GB" sz="1200" kern="1200" dirty="0">
                <a:solidFill>
                  <a:schemeClr val="tx1"/>
                </a:solidFill>
                <a:effectLst/>
                <a:latin typeface="+mn-lt"/>
                <a:ea typeface="+mn-ea"/>
                <a:cs typeface="+mn-cs"/>
              </a:rPr>
              <a:t>positive impacts of landscape design options should be included to support people’s mental and physical health to reduce anxiety levels</a:t>
            </a:r>
          </a:p>
          <a:p>
            <a:pPr lvl="0"/>
            <a:r>
              <a:rPr lang="en-GB" sz="1200" kern="1200" dirty="0">
                <a:solidFill>
                  <a:schemeClr val="tx1"/>
                </a:solidFill>
                <a:effectLst/>
                <a:latin typeface="+mn-lt"/>
                <a:ea typeface="+mn-ea"/>
                <a:cs typeface="+mn-cs"/>
              </a:rPr>
              <a:t>effects of cumulative development on nature should also be considered; from changes in the water table, solar shading and air quality causing impacts.  </a:t>
            </a:r>
          </a:p>
          <a:p>
            <a:pPr lvl="0"/>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Cumulative effects of climate change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Climate change has a multiplier effect therefore relevant proposals should recognise the changing climate could potentially have a greater effect on certain populations. </a:t>
            </a:r>
          </a:p>
          <a:p>
            <a:r>
              <a:rPr lang="en-GB" sz="1200" kern="1200" dirty="0">
                <a:solidFill>
                  <a:schemeClr val="tx1"/>
                </a:solidFill>
                <a:effectLst/>
                <a:latin typeface="+mn-lt"/>
                <a:ea typeface="+mn-ea"/>
                <a:cs typeface="+mn-cs"/>
              </a:rPr>
              <a:t>Example</a:t>
            </a:r>
          </a:p>
          <a:p>
            <a:pPr lvl="0"/>
            <a:r>
              <a:rPr lang="en-GB" sz="1200" kern="1200" dirty="0">
                <a:solidFill>
                  <a:schemeClr val="tx1"/>
                </a:solidFill>
                <a:effectLst/>
                <a:latin typeface="+mn-lt"/>
                <a:ea typeface="+mn-ea"/>
                <a:cs typeface="+mn-cs"/>
              </a:rPr>
              <a:t>flooding occurs in areas of the city where people do not have contents insurance. </a:t>
            </a:r>
          </a:p>
          <a:p>
            <a:pPr lvl="0"/>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Overall Sustainability</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Every action or use of any material could be an opportunity for achieving a higher level of sustainability our work.  Check that all opportunities been explored.</a:t>
            </a:r>
          </a:p>
          <a:p>
            <a:r>
              <a:rPr lang="en-GB" sz="1200" kern="1200" dirty="0">
                <a:solidFill>
                  <a:schemeClr val="tx1"/>
                </a:solidFill>
                <a:effectLst/>
                <a:latin typeface="+mn-lt"/>
                <a:ea typeface="+mn-ea"/>
                <a:cs typeface="+mn-cs"/>
              </a:rPr>
              <a:t>Example</a:t>
            </a:r>
          </a:p>
          <a:p>
            <a:pPr lvl="0"/>
            <a:r>
              <a:rPr lang="en-GB" sz="1200" kern="1200" dirty="0">
                <a:solidFill>
                  <a:schemeClr val="tx1"/>
                </a:solidFill>
                <a:effectLst/>
                <a:latin typeface="+mn-lt"/>
                <a:ea typeface="+mn-ea"/>
                <a:cs typeface="+mn-cs"/>
              </a:rPr>
              <a:t>could you reduce the use of plastic? </a:t>
            </a:r>
          </a:p>
          <a:p>
            <a:pPr lvl="0"/>
            <a:r>
              <a:rPr lang="en-GB" sz="1200" kern="1200" dirty="0">
                <a:solidFill>
                  <a:schemeClr val="tx1"/>
                </a:solidFill>
                <a:effectLst/>
                <a:latin typeface="+mn-lt"/>
                <a:ea typeface="+mn-ea"/>
                <a:cs typeface="+mn-cs"/>
              </a:rPr>
              <a:t>does your proposal make sustainable practices more achievable? </a:t>
            </a:r>
          </a:p>
          <a:p>
            <a:pPr marL="0" indent="0">
              <a:buNone/>
            </a:pPr>
            <a:endParaRPr lang="en-GB" sz="1200" dirty="0"/>
          </a:p>
          <a:p>
            <a:endParaRPr lang="en-GB" sz="1200" dirty="0"/>
          </a:p>
          <a:p>
            <a:r>
              <a:rPr lang="en-GB" sz="1200" dirty="0"/>
              <a:t>3. Explain that, as a group, we want to discuss what potential negative and positive impacts this proposal may have on the environment?</a:t>
            </a:r>
          </a:p>
          <a:p>
            <a:r>
              <a:rPr lang="en-GB" sz="1200" dirty="0"/>
              <a:t>Prompts for discussion:</a:t>
            </a:r>
          </a:p>
          <a:p>
            <a:pPr marL="628650" lvl="1" indent="-171450">
              <a:buFont typeface="Arial" panose="020B0604020202020204" pitchFamily="34" charset="0"/>
              <a:buChar char="•"/>
            </a:pPr>
            <a:r>
              <a:rPr lang="en-GB" sz="1200" dirty="0"/>
              <a:t>What evidence has been collated to demonstrate the impact  – how has this informed your assessment?</a:t>
            </a:r>
          </a:p>
          <a:p>
            <a:pPr marL="628650" lvl="1" indent="-171450">
              <a:buFont typeface="Arial" panose="020B0604020202020204" pitchFamily="34" charset="0"/>
              <a:buChar char="•"/>
            </a:pPr>
            <a:r>
              <a:rPr lang="en-GB" sz="1200" dirty="0"/>
              <a:t>Do you need to collate any further evidence?</a:t>
            </a:r>
          </a:p>
          <a:p>
            <a:pPr marL="628650" lvl="1" indent="-171450">
              <a:buFont typeface="Arial" panose="020B0604020202020204" pitchFamily="34" charset="0"/>
              <a:buChar char="•"/>
            </a:pPr>
            <a:r>
              <a:rPr lang="en-GB" sz="1200" dirty="0"/>
              <a:t>What consultation and/or engagement has taken place?</a:t>
            </a:r>
          </a:p>
          <a:p>
            <a:pPr marL="628650" lvl="1" indent="-171450">
              <a:buFont typeface="Arial" panose="020B0604020202020204" pitchFamily="34" charset="0"/>
              <a:buChar char="•"/>
            </a:pPr>
            <a:r>
              <a:rPr lang="en-GB" sz="1200" dirty="0"/>
              <a:t>What mitigations can be put in place to reduce any negative impacts? For example, an inclusive communications plan to effectively communicate any changes with those impacted, or a change to the proposal</a:t>
            </a:r>
          </a:p>
          <a:p>
            <a:endParaRPr lang="en-GB" dirty="0"/>
          </a:p>
          <a:p>
            <a:endParaRPr lang="en-GB" dirty="0"/>
          </a:p>
          <a:p>
            <a:endParaRPr lang="en-GB" dirty="0"/>
          </a:p>
        </p:txBody>
      </p:sp>
      <p:sp>
        <p:nvSpPr>
          <p:cNvPr id="6" name="Footer Placeholder 5">
            <a:extLst>
              <a:ext uri="{FF2B5EF4-FFF2-40B4-BE49-F238E27FC236}">
                <a16:creationId xmlns:a16="http://schemas.microsoft.com/office/drawing/2014/main" id="{73647F52-C740-381F-34B0-6D00DE785DEE}"/>
              </a:ext>
            </a:extLst>
          </p:cNvPr>
          <p:cNvSpPr>
            <a:spLocks noGrp="1"/>
          </p:cNvSpPr>
          <p:nvPr>
            <p:ph type="ftr" sz="quarter" idx="4"/>
          </p:nvPr>
        </p:nvSpPr>
        <p:spPr/>
        <p:txBody>
          <a:bodyPr/>
          <a:lstStyle/>
          <a:p>
            <a:r>
              <a:rPr lang="en-GB"/>
              <a:t>Verson</a:t>
            </a:r>
            <a:r>
              <a:rPr lang="en-GB" dirty="0"/>
              <a:t> 1 - March 2026</a:t>
            </a:r>
          </a:p>
        </p:txBody>
      </p:sp>
    </p:spTree>
    <p:extLst>
      <p:ext uri="{BB962C8B-B14F-4D97-AF65-F5344CB8AC3E}">
        <p14:creationId xmlns:p14="http://schemas.microsoft.com/office/powerpoint/2010/main" val="2598543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6D3465"/>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6B5ACED-3F74-447C-9359-22FAACAB3238}"/>
              </a:ext>
            </a:extLst>
          </p:cNvPr>
          <p:cNvSpPr>
            <a:spLocks noGrp="1"/>
          </p:cNvSpPr>
          <p:nvPr>
            <p:ph type="subTitle" idx="1" hasCustomPrompt="1"/>
          </p:nvPr>
        </p:nvSpPr>
        <p:spPr>
          <a:xfrm>
            <a:off x="1674128" y="3624961"/>
            <a:ext cx="9598923" cy="1655762"/>
          </a:xfrm>
          <a:noFill/>
          <a:ln>
            <a:noFill/>
          </a:ln>
        </p:spPr>
        <p:txBody>
          <a:bodyPr>
            <a:normAutofit/>
          </a:bodyPr>
          <a:lstStyle>
            <a:lvl1pPr marL="0" indent="0" algn="l">
              <a:lnSpc>
                <a:spcPct val="100000"/>
              </a:lnSpc>
              <a:spcAft>
                <a:spcPts val="2400"/>
              </a:spcAft>
              <a:buNone/>
              <a:defRPr sz="3800" u="none">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endParaRPr lang="en-GB" dirty="0"/>
          </a:p>
        </p:txBody>
      </p:sp>
      <p:pic>
        <p:nvPicPr>
          <p:cNvPr id="9" name="Picture 8">
            <a:extLst>
              <a:ext uri="{FF2B5EF4-FFF2-40B4-BE49-F238E27FC236}">
                <a16:creationId xmlns:a16="http://schemas.microsoft.com/office/drawing/2014/main" id="{C9FCBFFB-DF3F-4107-BC58-6698D041CFBA}"/>
              </a:ext>
            </a:extLst>
          </p:cNvPr>
          <p:cNvPicPr>
            <a:picLocks noChangeAspect="1"/>
          </p:cNvPicPr>
          <p:nvPr/>
        </p:nvPicPr>
        <p:blipFill rotWithShape="1">
          <a:blip r:embed="rId2">
            <a:extLst>
              <a:ext uri="{28A0092B-C50C-407E-A947-70E740481C1C}">
                <a14:useLocalDpi xmlns:a14="http://schemas.microsoft.com/office/drawing/2010/main" val="0"/>
              </a:ext>
            </a:extLst>
          </a:blip>
          <a:srcRect b="12540"/>
          <a:stretch/>
        </p:blipFill>
        <p:spPr>
          <a:xfrm>
            <a:off x="8757959" y="5585975"/>
            <a:ext cx="2880366" cy="1284904"/>
          </a:xfrm>
          <a:prstGeom prst="rect">
            <a:avLst/>
          </a:prstGeom>
        </p:spPr>
      </p:pic>
      <p:sp>
        <p:nvSpPr>
          <p:cNvPr id="5" name="Title 1">
            <a:extLst>
              <a:ext uri="{FF2B5EF4-FFF2-40B4-BE49-F238E27FC236}">
                <a16:creationId xmlns:a16="http://schemas.microsoft.com/office/drawing/2014/main" id="{8B43F0A6-580D-4D5A-9ED1-8B7926CFD45C}"/>
              </a:ext>
            </a:extLst>
          </p:cNvPr>
          <p:cNvSpPr>
            <a:spLocks noGrp="1"/>
          </p:cNvSpPr>
          <p:nvPr>
            <p:ph type="ctrTitle" hasCustomPrompt="1"/>
          </p:nvPr>
        </p:nvSpPr>
        <p:spPr>
          <a:xfrm>
            <a:off x="1660480" y="1189277"/>
            <a:ext cx="9612572" cy="1705058"/>
          </a:xfrm>
        </p:spPr>
        <p:txBody>
          <a:bodyPr anchor="b">
            <a:noAutofit/>
          </a:bodyPr>
          <a:lstStyle>
            <a:lvl1pPr algn="l">
              <a:defRPr sz="6000" b="1" i="0" baseline="0">
                <a:solidFill>
                  <a:schemeClr val="bg1"/>
                </a:solidFill>
                <a:latin typeface="+mj-lt"/>
              </a:defRPr>
            </a:lvl1pPr>
          </a:lstStyle>
          <a:p>
            <a:r>
              <a:rPr lang="en-US" dirty="0"/>
              <a:t>Click to edit title</a:t>
            </a:r>
            <a:endParaRPr lang="en-GB" dirty="0"/>
          </a:p>
        </p:txBody>
      </p:sp>
    </p:spTree>
    <p:extLst>
      <p:ext uri="{BB962C8B-B14F-4D97-AF65-F5344CB8AC3E}">
        <p14:creationId xmlns:p14="http://schemas.microsoft.com/office/powerpoint/2010/main" val="3636924007"/>
      </p:ext>
    </p:extLst>
  </p:cSld>
  <p:clrMapOvr>
    <a:masterClrMapping/>
  </p:clrMapOvr>
  <p:extLst>
    <p:ext uri="{DCECCB84-F9BA-43D5-87BE-67443E8EF086}">
      <p15:sldGuideLst xmlns:p15="http://schemas.microsoft.com/office/powerpoint/2012/main">
        <p15:guide id="1" orient="horz" pos="1570">
          <p15:clr>
            <a:srgbClr val="FBAE40"/>
          </p15:clr>
        </p15:guide>
        <p15:guide id="2" pos="712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alternativ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2C8967-0C23-4E7C-ADE4-F19785F489EF}"/>
              </a:ext>
            </a:extLst>
          </p:cNvPr>
          <p:cNvSpPr/>
          <p:nvPr/>
        </p:nvSpPr>
        <p:spPr>
          <a:xfrm>
            <a:off x="0" y="3423684"/>
            <a:ext cx="12192000" cy="3434316"/>
          </a:xfrm>
          <a:prstGeom prst="rect">
            <a:avLst/>
          </a:prstGeom>
          <a:solidFill>
            <a:srgbClr val="6D34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3E105D6A-E09C-4BB3-90DA-F4C19668A4EC}"/>
              </a:ext>
            </a:extLst>
          </p:cNvPr>
          <p:cNvSpPr>
            <a:spLocks noGrp="1"/>
          </p:cNvSpPr>
          <p:nvPr>
            <p:ph type="ctrTitle" hasCustomPrompt="1"/>
          </p:nvPr>
        </p:nvSpPr>
        <p:spPr>
          <a:xfrm>
            <a:off x="1627061" y="1209358"/>
            <a:ext cx="9690227" cy="1705058"/>
          </a:xfrm>
        </p:spPr>
        <p:txBody>
          <a:bodyPr anchor="b">
            <a:noAutofit/>
          </a:bodyPr>
          <a:lstStyle>
            <a:lvl1pPr algn="l">
              <a:defRPr sz="6000">
                <a:solidFill>
                  <a:srgbClr val="000000"/>
                </a:solidFill>
              </a:defRPr>
            </a:lvl1pPr>
          </a:lstStyle>
          <a:p>
            <a:r>
              <a:rPr lang="en-US" dirty="0"/>
              <a:t>Click to edit alternative title slide</a:t>
            </a:r>
            <a:endParaRPr lang="en-GB" dirty="0"/>
          </a:p>
        </p:txBody>
      </p:sp>
      <p:sp>
        <p:nvSpPr>
          <p:cNvPr id="3" name="Subtitle 2">
            <a:extLst>
              <a:ext uri="{FF2B5EF4-FFF2-40B4-BE49-F238E27FC236}">
                <a16:creationId xmlns:a16="http://schemas.microsoft.com/office/drawing/2014/main" id="{06B5ACED-3F74-447C-9359-22FAACAB3238}"/>
              </a:ext>
            </a:extLst>
          </p:cNvPr>
          <p:cNvSpPr>
            <a:spLocks noGrp="1"/>
          </p:cNvSpPr>
          <p:nvPr>
            <p:ph type="subTitle" idx="1" hasCustomPrompt="1"/>
          </p:nvPr>
        </p:nvSpPr>
        <p:spPr>
          <a:xfrm>
            <a:off x="1672219" y="3637367"/>
            <a:ext cx="9640823" cy="1655762"/>
          </a:xfrm>
          <a:ln>
            <a:noFill/>
          </a:ln>
        </p:spPr>
        <p:txBody>
          <a:bodyPr>
            <a:normAutofit/>
          </a:bodyPr>
          <a:lstStyle>
            <a:lvl1pPr marL="0" indent="0" algn="l">
              <a:lnSpc>
                <a:spcPct val="100000"/>
              </a:lnSpc>
              <a:spcAft>
                <a:spcPts val="2400"/>
              </a:spcAft>
              <a:buNone/>
              <a:defRPr sz="3800" u="none">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alternative subtitle</a:t>
            </a:r>
            <a:endParaRPr lang="en-GB" dirty="0"/>
          </a:p>
        </p:txBody>
      </p:sp>
      <p:pic>
        <p:nvPicPr>
          <p:cNvPr id="11" name="Picture 10">
            <a:extLst>
              <a:ext uri="{FF2B5EF4-FFF2-40B4-BE49-F238E27FC236}">
                <a16:creationId xmlns:a16="http://schemas.microsoft.com/office/drawing/2014/main" id="{1C355CC8-7BAC-4E77-A33B-BAC8FEAABCFF}"/>
              </a:ext>
            </a:extLst>
          </p:cNvPr>
          <p:cNvPicPr>
            <a:picLocks noChangeAspect="1"/>
          </p:cNvPicPr>
          <p:nvPr/>
        </p:nvPicPr>
        <p:blipFill rotWithShape="1">
          <a:blip r:embed="rId2">
            <a:extLst>
              <a:ext uri="{28A0092B-C50C-407E-A947-70E740481C1C}">
                <a14:useLocalDpi xmlns:a14="http://schemas.microsoft.com/office/drawing/2010/main" val="0"/>
              </a:ext>
            </a:extLst>
          </a:blip>
          <a:srcRect b="12540"/>
          <a:stretch/>
        </p:blipFill>
        <p:spPr>
          <a:xfrm>
            <a:off x="8757959" y="5585975"/>
            <a:ext cx="2880366" cy="1284904"/>
          </a:xfrm>
          <a:prstGeom prst="rect">
            <a:avLst/>
          </a:prstGeom>
        </p:spPr>
      </p:pic>
    </p:spTree>
    <p:extLst>
      <p:ext uri="{BB962C8B-B14F-4D97-AF65-F5344CB8AC3E}">
        <p14:creationId xmlns:p14="http://schemas.microsoft.com/office/powerpoint/2010/main" val="24086349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047">
          <p15:clr>
            <a:srgbClr val="FBAE40"/>
          </p15:clr>
        </p15:guide>
        <p15:guide id="2" pos="712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no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F192-8385-4693-8FE6-2ADCBE71E074}"/>
              </a:ext>
            </a:extLst>
          </p:cNvPr>
          <p:cNvSpPr>
            <a:spLocks noGrp="1"/>
          </p:cNvSpPr>
          <p:nvPr>
            <p:ph type="title" hasCustomPrompt="1"/>
          </p:nvPr>
        </p:nvSpPr>
        <p:spPr>
          <a:xfrm>
            <a:off x="2500174" y="338667"/>
            <a:ext cx="8827468" cy="1223433"/>
          </a:xfrm>
        </p:spPr>
        <p:txBody>
          <a:bodyPr>
            <a:normAutofit/>
          </a:bodyPr>
          <a:lstStyle>
            <a:lvl1pPr>
              <a:defRPr sz="3800">
                <a:solidFill>
                  <a:srgbClr val="6D3465"/>
                </a:solidFill>
              </a:defRPr>
            </a:lvl1pPr>
          </a:lstStyle>
          <a:p>
            <a:r>
              <a:rPr lang="en-US" dirty="0"/>
              <a:t>Click to edit title</a:t>
            </a:r>
            <a:endParaRPr lang="en-GB" dirty="0"/>
          </a:p>
        </p:txBody>
      </p:sp>
      <p:sp>
        <p:nvSpPr>
          <p:cNvPr id="5" name="Footer Placeholder 4">
            <a:extLst>
              <a:ext uri="{FF2B5EF4-FFF2-40B4-BE49-F238E27FC236}">
                <a16:creationId xmlns:a16="http://schemas.microsoft.com/office/drawing/2014/main" id="{378D3CBA-B2FC-4A0C-983E-A50618D28773}"/>
              </a:ext>
            </a:extLst>
          </p:cNvPr>
          <p:cNvSpPr>
            <a:spLocks noGrp="1"/>
          </p:cNvSpPr>
          <p:nvPr>
            <p:ph type="ftr" sz="quarter" idx="11"/>
          </p:nvPr>
        </p:nvSpPr>
        <p:spPr>
          <a:xfrm>
            <a:off x="2501013" y="6356350"/>
            <a:ext cx="4082400" cy="365125"/>
          </a:xfrm>
        </p:spPr>
        <p:txBody>
          <a:bodyPr/>
          <a:lstStyle>
            <a:lvl1pPr algn="l">
              <a:defRPr/>
            </a:lvl1pPr>
          </a:lstStyle>
          <a:p>
            <a:r>
              <a:rPr lang="en-GB" dirty="0"/>
              <a:t>Version 1 – March 2026</a:t>
            </a:r>
          </a:p>
        </p:txBody>
      </p:sp>
      <p:sp>
        <p:nvSpPr>
          <p:cNvPr id="6" name="Slide Number Placeholder 5">
            <a:extLst>
              <a:ext uri="{FF2B5EF4-FFF2-40B4-BE49-F238E27FC236}">
                <a16:creationId xmlns:a16="http://schemas.microsoft.com/office/drawing/2014/main" id="{83E01D25-C914-4168-B4DE-8D2D39B5064F}"/>
              </a:ext>
            </a:extLst>
          </p:cNvPr>
          <p:cNvSpPr>
            <a:spLocks noGrp="1"/>
          </p:cNvSpPr>
          <p:nvPr>
            <p:ph type="sldNum" sz="quarter" idx="12"/>
          </p:nvPr>
        </p:nvSpPr>
        <p:spPr>
          <a:xfrm>
            <a:off x="10562992" y="6356349"/>
            <a:ext cx="764650" cy="365125"/>
          </a:xfrm>
        </p:spPr>
        <p:txBody>
          <a:bodyPr/>
          <a:lstStyle/>
          <a:p>
            <a:fld id="{3F2FC121-308C-40B1-A75C-7BD0BE7574B9}" type="slidenum">
              <a:rPr lang="en-GB" smtClean="0"/>
              <a:t>‹#›</a:t>
            </a:fld>
            <a:endParaRPr lang="en-GB" dirty="0"/>
          </a:p>
        </p:txBody>
      </p:sp>
      <p:sp>
        <p:nvSpPr>
          <p:cNvPr id="7" name="Rectangle 6">
            <a:extLst>
              <a:ext uri="{FF2B5EF4-FFF2-40B4-BE49-F238E27FC236}">
                <a16:creationId xmlns:a16="http://schemas.microsoft.com/office/drawing/2014/main" id="{007C9CBF-A155-49A5-BBD8-07D1A12F775E}"/>
              </a:ext>
            </a:extLst>
          </p:cNvPr>
          <p:cNvSpPr/>
          <p:nvPr/>
        </p:nvSpPr>
        <p:spPr>
          <a:xfrm>
            <a:off x="0" y="1"/>
            <a:ext cx="1828800" cy="6857999"/>
          </a:xfrm>
          <a:prstGeom prst="rect">
            <a:avLst/>
          </a:prstGeom>
          <a:solidFill>
            <a:srgbClr val="6D34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Connector 7">
            <a:extLst>
              <a:ext uri="{FF2B5EF4-FFF2-40B4-BE49-F238E27FC236}">
                <a16:creationId xmlns:a16="http://schemas.microsoft.com/office/drawing/2014/main" id="{C2D612FE-C50A-4156-B5BB-EE0F72D3185F}"/>
              </a:ext>
            </a:extLst>
          </p:cNvPr>
          <p:cNvCxnSpPr>
            <a:cxnSpLocks/>
          </p:cNvCxnSpPr>
          <p:nvPr/>
        </p:nvCxnSpPr>
        <p:spPr>
          <a:xfrm>
            <a:off x="1830198" y="1773692"/>
            <a:ext cx="9522000" cy="0"/>
          </a:xfrm>
          <a:prstGeom prst="line">
            <a:avLst/>
          </a:prstGeom>
          <a:ln w="50800">
            <a:solidFill>
              <a:srgbClr val="6D3465"/>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13832CA-7B82-4C2E-BFCF-D26D7A2E4F09}"/>
              </a:ext>
            </a:extLst>
          </p:cNvPr>
          <p:cNvCxnSpPr>
            <a:cxnSpLocks/>
          </p:cNvCxnSpPr>
          <p:nvPr/>
        </p:nvCxnSpPr>
        <p:spPr>
          <a:xfrm>
            <a:off x="0" y="1773692"/>
            <a:ext cx="182880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82661322-31C4-4512-8250-BB0754161C11}"/>
              </a:ext>
            </a:extLst>
          </p:cNvPr>
          <p:cNvSpPr>
            <a:spLocks noGrp="1"/>
          </p:cNvSpPr>
          <p:nvPr>
            <p:ph type="body" sz="quarter" idx="13" hasCustomPrompt="1"/>
          </p:nvPr>
        </p:nvSpPr>
        <p:spPr>
          <a:xfrm>
            <a:off x="2500174" y="2012581"/>
            <a:ext cx="8827468" cy="4063478"/>
          </a:xfrm>
        </p:spPr>
        <p:txBody>
          <a:bodyPr/>
          <a:lstStyle>
            <a:lvl1pPr marL="360363" indent="-360363">
              <a:lnSpc>
                <a:spcPct val="100000"/>
              </a:lnSpc>
              <a:spcBef>
                <a:spcPts val="800"/>
              </a:spcBef>
              <a:spcAft>
                <a:spcPts val="400"/>
              </a:spcAft>
              <a:buSzPct val="100000"/>
              <a:buFont typeface="Arial" panose="020B0604020202020204" pitchFamily="34" charset="0"/>
              <a:buChar char="•"/>
              <a:tabLst>
                <a:tab pos="373063" algn="l"/>
              </a:tabLst>
              <a:defRPr/>
            </a:lvl1pPr>
            <a:lvl2pPr marL="631825" indent="-271463">
              <a:lnSpc>
                <a:spcPct val="100000"/>
              </a:lnSpc>
              <a:spcBef>
                <a:spcPts val="800"/>
              </a:spcBef>
              <a:spcAft>
                <a:spcPts val="400"/>
              </a:spcAft>
              <a:buSzPct val="120000"/>
              <a:buFont typeface="Wingdings" panose="05000000000000000000" pitchFamily="2" charset="2"/>
              <a:buChar char="§"/>
              <a:defRPr/>
            </a:lvl2pPr>
            <a:lvl3pPr>
              <a:lnSpc>
                <a:spcPct val="100000"/>
              </a:lnSpc>
              <a:spcBef>
                <a:spcPts val="800"/>
              </a:spcBef>
              <a:spcAft>
                <a:spcPts val="400"/>
              </a:spcAft>
              <a:defRPr/>
            </a:lvl3pPr>
            <a:lvl4pPr>
              <a:lnSpc>
                <a:spcPct val="100000"/>
              </a:lnSpc>
              <a:spcBef>
                <a:spcPts val="800"/>
              </a:spcBef>
              <a:spcAft>
                <a:spcPts val="400"/>
              </a:spcAft>
              <a:defRPr/>
            </a:lvl4pPr>
            <a:lvl5pPr>
              <a:lnSpc>
                <a:spcPct val="100000"/>
              </a:lnSpc>
              <a:spcBef>
                <a:spcPts val="800"/>
              </a:spcBef>
              <a:spcAft>
                <a:spcPts val="400"/>
              </a:spcAft>
              <a:defRPr/>
            </a:lvl5pPr>
          </a:lstStyle>
          <a:p>
            <a:pPr lvl="0"/>
            <a:r>
              <a:rPr lang="en-US" dirty="0"/>
              <a:t>Click to edit bullet level 1 max 7 bullets</a:t>
            </a:r>
          </a:p>
          <a:p>
            <a:pPr lvl="0"/>
            <a:r>
              <a:rPr lang="en-US" dirty="0"/>
              <a:t>Click to edit bullet 2</a:t>
            </a:r>
          </a:p>
          <a:p>
            <a:pPr lvl="1"/>
            <a:r>
              <a:rPr lang="en-US" dirty="0"/>
              <a:t>Second level</a:t>
            </a:r>
          </a:p>
        </p:txBody>
      </p:sp>
    </p:spTree>
    <p:extLst>
      <p:ext uri="{BB962C8B-B14F-4D97-AF65-F5344CB8AC3E}">
        <p14:creationId xmlns:p14="http://schemas.microsoft.com/office/powerpoint/2010/main" val="23060949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13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Content no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BF192-8385-4693-8FE6-2ADCBE71E074}"/>
              </a:ext>
            </a:extLst>
          </p:cNvPr>
          <p:cNvSpPr>
            <a:spLocks noGrp="1"/>
          </p:cNvSpPr>
          <p:nvPr>
            <p:ph type="title" hasCustomPrompt="1"/>
          </p:nvPr>
        </p:nvSpPr>
        <p:spPr>
          <a:xfrm>
            <a:off x="2500173" y="338667"/>
            <a:ext cx="8827469" cy="1223433"/>
          </a:xfrm>
        </p:spPr>
        <p:txBody>
          <a:bodyPr>
            <a:normAutofit/>
          </a:bodyPr>
          <a:lstStyle>
            <a:lvl1pPr>
              <a:defRPr sz="3800"/>
            </a:lvl1pPr>
          </a:lstStyle>
          <a:p>
            <a:r>
              <a:rPr lang="en-US" dirty="0"/>
              <a:t>Click to edit title</a:t>
            </a:r>
            <a:endParaRPr lang="en-GB" dirty="0"/>
          </a:p>
        </p:txBody>
      </p:sp>
      <p:sp>
        <p:nvSpPr>
          <p:cNvPr id="5" name="Footer Placeholder 4">
            <a:extLst>
              <a:ext uri="{FF2B5EF4-FFF2-40B4-BE49-F238E27FC236}">
                <a16:creationId xmlns:a16="http://schemas.microsoft.com/office/drawing/2014/main" id="{378D3CBA-B2FC-4A0C-983E-A50618D28773}"/>
              </a:ext>
            </a:extLst>
          </p:cNvPr>
          <p:cNvSpPr>
            <a:spLocks noGrp="1"/>
          </p:cNvSpPr>
          <p:nvPr>
            <p:ph type="ftr" sz="quarter" idx="11"/>
          </p:nvPr>
        </p:nvSpPr>
        <p:spPr>
          <a:xfrm>
            <a:off x="2501013" y="6356350"/>
            <a:ext cx="4067211" cy="365125"/>
          </a:xfrm>
        </p:spPr>
        <p:txBody>
          <a:bodyPr/>
          <a:lstStyle>
            <a:lvl1pPr algn="l">
              <a:defRPr/>
            </a:lvl1pPr>
          </a:lstStyle>
          <a:p>
            <a:r>
              <a:rPr lang="en-GB" dirty="0"/>
              <a:t>Version 1 – March 2026</a:t>
            </a:r>
          </a:p>
        </p:txBody>
      </p:sp>
      <p:sp>
        <p:nvSpPr>
          <p:cNvPr id="6" name="Slide Number Placeholder 5">
            <a:extLst>
              <a:ext uri="{FF2B5EF4-FFF2-40B4-BE49-F238E27FC236}">
                <a16:creationId xmlns:a16="http://schemas.microsoft.com/office/drawing/2014/main" id="{83E01D25-C914-4168-B4DE-8D2D39B5064F}"/>
              </a:ext>
            </a:extLst>
          </p:cNvPr>
          <p:cNvSpPr>
            <a:spLocks noGrp="1"/>
          </p:cNvSpPr>
          <p:nvPr>
            <p:ph type="sldNum" sz="quarter" idx="12"/>
          </p:nvPr>
        </p:nvSpPr>
        <p:spPr>
          <a:xfrm>
            <a:off x="10562992" y="6337049"/>
            <a:ext cx="764650" cy="365125"/>
          </a:xfrm>
        </p:spPr>
        <p:txBody>
          <a:bodyPr/>
          <a:lstStyle/>
          <a:p>
            <a:fld id="{3F2FC121-308C-40B1-A75C-7BD0BE7574B9}" type="slidenum">
              <a:rPr lang="en-GB" smtClean="0"/>
              <a:t>‹#›</a:t>
            </a:fld>
            <a:endParaRPr lang="en-GB" dirty="0"/>
          </a:p>
        </p:txBody>
      </p:sp>
      <p:sp>
        <p:nvSpPr>
          <p:cNvPr id="7" name="Rectangle 6">
            <a:extLst>
              <a:ext uri="{FF2B5EF4-FFF2-40B4-BE49-F238E27FC236}">
                <a16:creationId xmlns:a16="http://schemas.microsoft.com/office/drawing/2014/main" id="{007C9CBF-A155-49A5-BBD8-07D1A12F775E}"/>
              </a:ext>
            </a:extLst>
          </p:cNvPr>
          <p:cNvSpPr/>
          <p:nvPr/>
        </p:nvSpPr>
        <p:spPr>
          <a:xfrm>
            <a:off x="0" y="1"/>
            <a:ext cx="1828800" cy="6857999"/>
          </a:xfrm>
          <a:prstGeom prst="rect">
            <a:avLst/>
          </a:prstGeom>
          <a:solidFill>
            <a:srgbClr val="6D3465"/>
          </a:solidFill>
          <a:ln>
            <a:solidFill>
              <a:srgbClr val="6D346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Text Placeholder 10">
            <a:extLst>
              <a:ext uri="{FF2B5EF4-FFF2-40B4-BE49-F238E27FC236}">
                <a16:creationId xmlns:a16="http://schemas.microsoft.com/office/drawing/2014/main" id="{82661322-31C4-4512-8250-BB0754161C11}"/>
              </a:ext>
            </a:extLst>
          </p:cNvPr>
          <p:cNvSpPr>
            <a:spLocks noGrp="1"/>
          </p:cNvSpPr>
          <p:nvPr>
            <p:ph type="body" sz="quarter" idx="13" hasCustomPrompt="1"/>
          </p:nvPr>
        </p:nvSpPr>
        <p:spPr>
          <a:xfrm>
            <a:off x="2486525" y="2003738"/>
            <a:ext cx="4081699" cy="4002059"/>
          </a:xfrm>
        </p:spPr>
        <p:txBody>
          <a:bodyPr>
            <a:normAutofit/>
          </a:bodyPr>
          <a:lstStyle>
            <a:lvl1pPr marL="360363" indent="-360363">
              <a:lnSpc>
                <a:spcPct val="100000"/>
              </a:lnSpc>
              <a:spcBef>
                <a:spcPts val="800"/>
              </a:spcBef>
              <a:spcAft>
                <a:spcPts val="400"/>
              </a:spcAft>
              <a:buSzPct val="100000"/>
              <a:buFont typeface="Arial" panose="020B0604020202020204" pitchFamily="34" charset="0"/>
              <a:buChar char="•"/>
              <a:tabLst>
                <a:tab pos="373063" algn="l"/>
              </a:tabLst>
              <a:defRPr sz="2200"/>
            </a:lvl1pPr>
            <a:lvl2pPr marL="631825" indent="-271463">
              <a:lnSpc>
                <a:spcPct val="100000"/>
              </a:lnSpc>
              <a:spcBef>
                <a:spcPts val="800"/>
              </a:spcBef>
              <a:spcAft>
                <a:spcPts val="400"/>
              </a:spcAft>
              <a:buSzPct val="120000"/>
              <a:buFont typeface="Wingdings" panose="05000000000000000000" pitchFamily="2" charset="2"/>
              <a:buChar char="§"/>
              <a:defRPr sz="2000"/>
            </a:lvl2pPr>
            <a:lvl3pPr>
              <a:lnSpc>
                <a:spcPct val="100000"/>
              </a:lnSpc>
              <a:spcBef>
                <a:spcPts val="800"/>
              </a:spcBef>
              <a:spcAft>
                <a:spcPts val="400"/>
              </a:spcAft>
              <a:defRPr/>
            </a:lvl3pPr>
            <a:lvl4pPr>
              <a:lnSpc>
                <a:spcPct val="100000"/>
              </a:lnSpc>
              <a:spcBef>
                <a:spcPts val="800"/>
              </a:spcBef>
              <a:spcAft>
                <a:spcPts val="400"/>
              </a:spcAft>
              <a:defRPr/>
            </a:lvl4pPr>
            <a:lvl5pPr>
              <a:lnSpc>
                <a:spcPct val="100000"/>
              </a:lnSpc>
              <a:spcBef>
                <a:spcPts val="800"/>
              </a:spcBef>
              <a:spcAft>
                <a:spcPts val="400"/>
              </a:spcAft>
              <a:defRPr/>
            </a:lvl5pPr>
          </a:lstStyle>
          <a:p>
            <a:pPr lvl="0"/>
            <a:r>
              <a:rPr lang="en-US" dirty="0"/>
              <a:t>Click to edit bullet 1</a:t>
            </a:r>
          </a:p>
          <a:p>
            <a:pPr lvl="0"/>
            <a:r>
              <a:rPr lang="en-US" dirty="0"/>
              <a:t>Click to edit bullet 2</a:t>
            </a:r>
          </a:p>
          <a:p>
            <a:pPr lvl="0"/>
            <a:r>
              <a:rPr lang="en-US" dirty="0"/>
              <a:t>One line per bullet</a:t>
            </a:r>
          </a:p>
        </p:txBody>
      </p:sp>
      <p:sp>
        <p:nvSpPr>
          <p:cNvPr id="10" name="Text Placeholder 10">
            <a:extLst>
              <a:ext uri="{FF2B5EF4-FFF2-40B4-BE49-F238E27FC236}">
                <a16:creationId xmlns:a16="http://schemas.microsoft.com/office/drawing/2014/main" id="{BB09FC02-A766-4761-B92D-800BC05F8FA8}"/>
              </a:ext>
            </a:extLst>
          </p:cNvPr>
          <p:cNvSpPr>
            <a:spLocks noGrp="1"/>
          </p:cNvSpPr>
          <p:nvPr>
            <p:ph type="body" sz="quarter" idx="14" hasCustomPrompt="1"/>
          </p:nvPr>
        </p:nvSpPr>
        <p:spPr>
          <a:xfrm>
            <a:off x="7217946" y="2012581"/>
            <a:ext cx="4109696" cy="4002059"/>
          </a:xfrm>
        </p:spPr>
        <p:txBody>
          <a:bodyPr>
            <a:normAutofit/>
          </a:bodyPr>
          <a:lstStyle>
            <a:lvl1pPr marL="360363" indent="-360363">
              <a:lnSpc>
                <a:spcPct val="100000"/>
              </a:lnSpc>
              <a:spcBef>
                <a:spcPts val="800"/>
              </a:spcBef>
              <a:spcAft>
                <a:spcPts val="400"/>
              </a:spcAft>
              <a:buSzPct val="100000"/>
              <a:buFont typeface="Arial" panose="020B0604020202020204" pitchFamily="34" charset="0"/>
              <a:buChar char="•"/>
              <a:tabLst>
                <a:tab pos="373063" algn="l"/>
              </a:tabLst>
              <a:defRPr sz="2000"/>
            </a:lvl1pPr>
            <a:lvl2pPr marL="631825" indent="-271463">
              <a:lnSpc>
                <a:spcPct val="100000"/>
              </a:lnSpc>
              <a:spcBef>
                <a:spcPts val="800"/>
              </a:spcBef>
              <a:spcAft>
                <a:spcPts val="400"/>
              </a:spcAft>
              <a:buSzPct val="120000"/>
              <a:buFont typeface="Wingdings" panose="05000000000000000000" pitchFamily="2" charset="2"/>
              <a:buChar char="§"/>
              <a:defRPr sz="2000"/>
            </a:lvl2pPr>
            <a:lvl3pPr>
              <a:lnSpc>
                <a:spcPct val="100000"/>
              </a:lnSpc>
              <a:spcBef>
                <a:spcPts val="800"/>
              </a:spcBef>
              <a:spcAft>
                <a:spcPts val="400"/>
              </a:spcAft>
              <a:defRPr/>
            </a:lvl3pPr>
            <a:lvl4pPr>
              <a:lnSpc>
                <a:spcPct val="100000"/>
              </a:lnSpc>
              <a:spcBef>
                <a:spcPts val="800"/>
              </a:spcBef>
              <a:spcAft>
                <a:spcPts val="400"/>
              </a:spcAft>
              <a:defRPr/>
            </a:lvl4pPr>
            <a:lvl5pPr>
              <a:lnSpc>
                <a:spcPct val="100000"/>
              </a:lnSpc>
              <a:spcBef>
                <a:spcPts val="800"/>
              </a:spcBef>
              <a:spcAft>
                <a:spcPts val="400"/>
              </a:spcAft>
              <a:defRPr/>
            </a:lvl5pPr>
          </a:lstStyle>
          <a:p>
            <a:pPr lvl="0"/>
            <a:r>
              <a:rPr lang="en-US" dirty="0"/>
              <a:t>Click to edit bullet 1</a:t>
            </a:r>
          </a:p>
          <a:p>
            <a:pPr lvl="0"/>
            <a:r>
              <a:rPr lang="en-US" dirty="0"/>
              <a:t>Click to edit bullet 2</a:t>
            </a:r>
          </a:p>
          <a:p>
            <a:pPr lvl="0"/>
            <a:r>
              <a:rPr lang="en-US" dirty="0"/>
              <a:t>One line per bullet</a:t>
            </a:r>
          </a:p>
        </p:txBody>
      </p:sp>
      <p:cxnSp>
        <p:nvCxnSpPr>
          <p:cNvPr id="12" name="Straight Connector 11">
            <a:extLst>
              <a:ext uri="{FF2B5EF4-FFF2-40B4-BE49-F238E27FC236}">
                <a16:creationId xmlns:a16="http://schemas.microsoft.com/office/drawing/2014/main" id="{2751895C-67CD-4EC9-A94D-DCCA4792FB77}"/>
              </a:ext>
            </a:extLst>
          </p:cNvPr>
          <p:cNvCxnSpPr>
            <a:cxnSpLocks/>
          </p:cNvCxnSpPr>
          <p:nvPr/>
        </p:nvCxnSpPr>
        <p:spPr>
          <a:xfrm>
            <a:off x="1816550" y="1773692"/>
            <a:ext cx="9522000" cy="0"/>
          </a:xfrm>
          <a:prstGeom prst="line">
            <a:avLst/>
          </a:prstGeom>
          <a:ln w="50800">
            <a:solidFill>
              <a:srgbClr val="6D3465"/>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4B1136C-D672-4327-BEBD-5B4738D31168}"/>
              </a:ext>
            </a:extLst>
          </p:cNvPr>
          <p:cNvCxnSpPr>
            <a:cxnSpLocks/>
          </p:cNvCxnSpPr>
          <p:nvPr/>
        </p:nvCxnSpPr>
        <p:spPr>
          <a:xfrm>
            <a:off x="0" y="1773692"/>
            <a:ext cx="1828800"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392396"/>
      </p:ext>
    </p:extLst>
  </p:cSld>
  <p:clrMapOvr>
    <a:masterClrMapping/>
  </p:clrMapOvr>
  <p:extLst>
    <p:ext uri="{DCECCB84-F9BA-43D5-87BE-67443E8EF086}">
      <p15:sldGuideLst xmlns:p15="http://schemas.microsoft.com/office/powerpoint/2012/main">
        <p15:guide id="1" orient="horz" pos="113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Numbered, title, content, small picture">
    <p:bg>
      <p:bgPr>
        <a:solidFill>
          <a:srgbClr val="FEFEFE"/>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6E0A197-F969-4934-8939-B095546E3E2B}"/>
              </a:ext>
            </a:extLst>
          </p:cNvPr>
          <p:cNvSpPr/>
          <p:nvPr/>
        </p:nvSpPr>
        <p:spPr>
          <a:xfrm>
            <a:off x="0" y="-46692"/>
            <a:ext cx="4161600" cy="1854856"/>
          </a:xfrm>
          <a:prstGeom prst="rect">
            <a:avLst/>
          </a:prstGeom>
          <a:solidFill>
            <a:srgbClr val="6D34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9" name="Straight Connector 8">
            <a:extLst>
              <a:ext uri="{FF2B5EF4-FFF2-40B4-BE49-F238E27FC236}">
                <a16:creationId xmlns:a16="http://schemas.microsoft.com/office/drawing/2014/main" id="{F3CDEEC4-BDB5-4DFD-94E2-5B0468144282}"/>
              </a:ext>
            </a:extLst>
          </p:cNvPr>
          <p:cNvCxnSpPr>
            <a:cxnSpLocks/>
          </p:cNvCxnSpPr>
          <p:nvPr/>
        </p:nvCxnSpPr>
        <p:spPr>
          <a:xfrm>
            <a:off x="4161600" y="1784806"/>
            <a:ext cx="7205847" cy="0"/>
          </a:xfrm>
          <a:prstGeom prst="line">
            <a:avLst/>
          </a:prstGeom>
          <a:ln w="50800">
            <a:solidFill>
              <a:srgbClr val="6D3465"/>
            </a:solidFill>
          </a:ln>
        </p:spPr>
        <p:style>
          <a:lnRef idx="1">
            <a:schemeClr val="accent1"/>
          </a:lnRef>
          <a:fillRef idx="0">
            <a:schemeClr val="accent1"/>
          </a:fillRef>
          <a:effectRef idx="0">
            <a:schemeClr val="accent1"/>
          </a:effectRef>
          <a:fontRef idx="minor">
            <a:schemeClr val="tx1"/>
          </a:fontRef>
        </p:style>
      </p:cxnSp>
      <p:sp>
        <p:nvSpPr>
          <p:cNvPr id="16" name="Picture Placeholder 15">
            <a:extLst>
              <a:ext uri="{FF2B5EF4-FFF2-40B4-BE49-F238E27FC236}">
                <a16:creationId xmlns:a16="http://schemas.microsoft.com/office/drawing/2014/main" id="{23FC8237-480D-428F-B913-0586DF151C4B}"/>
              </a:ext>
            </a:extLst>
          </p:cNvPr>
          <p:cNvSpPr>
            <a:spLocks noGrp="1"/>
          </p:cNvSpPr>
          <p:nvPr>
            <p:ph type="pic" sz="quarter" idx="13"/>
          </p:nvPr>
        </p:nvSpPr>
        <p:spPr>
          <a:xfrm>
            <a:off x="-1326" y="1821811"/>
            <a:ext cx="4162925" cy="5083052"/>
          </a:xfrm>
          <a:solidFill>
            <a:srgbClr val="FEFEFE"/>
          </a:solidFill>
        </p:spPr>
        <p:txBody>
          <a:bodyPr anchor="ctr" anchorCtr="0">
            <a:normAutofit/>
          </a:bodyPr>
          <a:lstStyle>
            <a:lvl1pPr marL="0" indent="0" algn="ctr">
              <a:buNone/>
              <a:defRPr sz="2000"/>
            </a:lvl1pPr>
          </a:lstStyle>
          <a:p>
            <a:r>
              <a:rPr lang="en-GB" dirty="0"/>
              <a:t>Click icon to add picture</a:t>
            </a:r>
          </a:p>
        </p:txBody>
      </p:sp>
      <p:sp>
        <p:nvSpPr>
          <p:cNvPr id="19" name="Title 18">
            <a:extLst>
              <a:ext uri="{FF2B5EF4-FFF2-40B4-BE49-F238E27FC236}">
                <a16:creationId xmlns:a16="http://schemas.microsoft.com/office/drawing/2014/main" id="{3B6ED986-6D74-4ABD-8152-FCA1F4D28CD1}"/>
              </a:ext>
            </a:extLst>
          </p:cNvPr>
          <p:cNvSpPr>
            <a:spLocks noGrp="1"/>
          </p:cNvSpPr>
          <p:nvPr>
            <p:ph type="title" hasCustomPrompt="1"/>
          </p:nvPr>
        </p:nvSpPr>
        <p:spPr>
          <a:xfrm>
            <a:off x="4668253" y="296235"/>
            <a:ext cx="6685545" cy="1265866"/>
          </a:xfrm>
        </p:spPr>
        <p:txBody>
          <a:bodyPr>
            <a:normAutofit/>
          </a:bodyPr>
          <a:lstStyle>
            <a:lvl1pPr>
              <a:defRPr sz="3800">
                <a:solidFill>
                  <a:srgbClr val="6D3465"/>
                </a:solidFill>
              </a:defRPr>
            </a:lvl1pPr>
          </a:lstStyle>
          <a:p>
            <a:r>
              <a:rPr lang="en-US" dirty="0"/>
              <a:t>Click to edit title</a:t>
            </a:r>
            <a:endParaRPr lang="en-GB" dirty="0"/>
          </a:p>
        </p:txBody>
      </p:sp>
      <p:sp>
        <p:nvSpPr>
          <p:cNvPr id="21" name="Footer Placeholder 20">
            <a:extLst>
              <a:ext uri="{FF2B5EF4-FFF2-40B4-BE49-F238E27FC236}">
                <a16:creationId xmlns:a16="http://schemas.microsoft.com/office/drawing/2014/main" id="{F8F64793-306B-45B5-8D57-EC9720518B65}"/>
              </a:ext>
            </a:extLst>
          </p:cNvPr>
          <p:cNvSpPr>
            <a:spLocks noGrp="1"/>
          </p:cNvSpPr>
          <p:nvPr>
            <p:ph type="ftr" sz="quarter" idx="16"/>
          </p:nvPr>
        </p:nvSpPr>
        <p:spPr>
          <a:xfrm>
            <a:off x="4668253" y="6356349"/>
            <a:ext cx="3280610" cy="365125"/>
          </a:xfrm>
        </p:spPr>
        <p:txBody>
          <a:bodyPr/>
          <a:lstStyle/>
          <a:p>
            <a:r>
              <a:rPr lang="en-GB" dirty="0"/>
              <a:t>Version 1 – March 2026</a:t>
            </a:r>
          </a:p>
        </p:txBody>
      </p:sp>
      <p:sp>
        <p:nvSpPr>
          <p:cNvPr id="22" name="Slide Number Placeholder 21">
            <a:extLst>
              <a:ext uri="{FF2B5EF4-FFF2-40B4-BE49-F238E27FC236}">
                <a16:creationId xmlns:a16="http://schemas.microsoft.com/office/drawing/2014/main" id="{F9EC90CB-C55F-4BF5-BBB3-7726F1B7DB7D}"/>
              </a:ext>
            </a:extLst>
          </p:cNvPr>
          <p:cNvSpPr>
            <a:spLocks noGrp="1"/>
          </p:cNvSpPr>
          <p:nvPr>
            <p:ph type="sldNum" sz="quarter" idx="17"/>
          </p:nvPr>
        </p:nvSpPr>
        <p:spPr>
          <a:xfrm>
            <a:off x="10780386" y="6356349"/>
            <a:ext cx="587061" cy="365125"/>
          </a:xfrm>
        </p:spPr>
        <p:txBody>
          <a:bodyPr/>
          <a:lstStyle/>
          <a:p>
            <a:fld id="{3F2FC121-308C-40B1-A75C-7BD0BE7574B9}" type="slidenum">
              <a:rPr lang="en-GB" smtClean="0"/>
              <a:t>‹#›</a:t>
            </a:fld>
            <a:endParaRPr lang="en-GB" dirty="0"/>
          </a:p>
        </p:txBody>
      </p:sp>
      <p:sp>
        <p:nvSpPr>
          <p:cNvPr id="6" name="Text Placeholder 5">
            <a:extLst>
              <a:ext uri="{FF2B5EF4-FFF2-40B4-BE49-F238E27FC236}">
                <a16:creationId xmlns:a16="http://schemas.microsoft.com/office/drawing/2014/main" id="{D95E6F8C-5D2C-48B6-9D1D-5619B78B8FAD}"/>
              </a:ext>
            </a:extLst>
          </p:cNvPr>
          <p:cNvSpPr>
            <a:spLocks noGrp="1"/>
          </p:cNvSpPr>
          <p:nvPr>
            <p:ph type="body" sz="quarter" idx="18" hasCustomPrompt="1"/>
          </p:nvPr>
        </p:nvSpPr>
        <p:spPr>
          <a:xfrm>
            <a:off x="4668253" y="2006586"/>
            <a:ext cx="6685545" cy="4006969"/>
          </a:xfrm>
        </p:spPr>
        <p:txBody>
          <a:bodyPr/>
          <a:lstStyle>
            <a:lvl1pPr marL="269875" indent="-269875">
              <a:lnSpc>
                <a:spcPct val="100000"/>
              </a:lnSpc>
              <a:spcBef>
                <a:spcPts val="800"/>
              </a:spcBef>
              <a:spcAft>
                <a:spcPts val="400"/>
              </a:spcAft>
              <a:buSzPct val="100000"/>
              <a:buFont typeface="Arial" panose="020B0604020202020204" pitchFamily="34" charset="0"/>
              <a:buChar char="•"/>
              <a:tabLst>
                <a:tab pos="269875" algn="l"/>
              </a:tabLst>
              <a:defRPr/>
            </a:lvl1pPr>
            <a:lvl2pPr marL="631825" indent="-361950">
              <a:lnSpc>
                <a:spcPct val="100000"/>
              </a:lnSpc>
              <a:spcBef>
                <a:spcPts val="800"/>
              </a:spcBef>
              <a:spcAft>
                <a:spcPts val="400"/>
              </a:spcAft>
              <a:buSzPct val="100000"/>
              <a:buFont typeface="Wingdings" panose="05000000000000000000" pitchFamily="2" charset="2"/>
              <a:buChar char="§"/>
              <a:tabLst>
                <a:tab pos="631825" algn="l"/>
              </a:tabLst>
              <a:defRPr/>
            </a:lvl2pPr>
            <a:lvl3pPr>
              <a:lnSpc>
                <a:spcPct val="100000"/>
              </a:lnSpc>
              <a:spcBef>
                <a:spcPts val="800"/>
              </a:spcBef>
              <a:spcAft>
                <a:spcPts val="400"/>
              </a:spcAft>
              <a:defRPr/>
            </a:lvl3pPr>
            <a:lvl4pPr>
              <a:lnSpc>
                <a:spcPct val="100000"/>
              </a:lnSpc>
              <a:spcBef>
                <a:spcPts val="800"/>
              </a:spcBef>
              <a:spcAft>
                <a:spcPts val="400"/>
              </a:spcAft>
              <a:defRPr/>
            </a:lvl4pPr>
            <a:lvl5pPr>
              <a:lnSpc>
                <a:spcPct val="100000"/>
              </a:lnSpc>
              <a:spcBef>
                <a:spcPts val="800"/>
              </a:spcBef>
              <a:spcAft>
                <a:spcPts val="400"/>
              </a:spcAft>
              <a:defRPr/>
            </a:lvl5pPr>
          </a:lstStyle>
          <a:p>
            <a:pPr lvl="0"/>
            <a:r>
              <a:rPr lang="en-US" dirty="0"/>
              <a:t>Edit bullet level 1 max 7 bullets</a:t>
            </a:r>
          </a:p>
          <a:p>
            <a:pPr lvl="1"/>
            <a:r>
              <a:rPr lang="en-US" dirty="0"/>
              <a:t>Second level</a:t>
            </a:r>
          </a:p>
        </p:txBody>
      </p:sp>
      <p:cxnSp>
        <p:nvCxnSpPr>
          <p:cNvPr id="11" name="Straight Connector 10">
            <a:extLst>
              <a:ext uri="{FF2B5EF4-FFF2-40B4-BE49-F238E27FC236}">
                <a16:creationId xmlns:a16="http://schemas.microsoft.com/office/drawing/2014/main" id="{3BA83B5B-F6AD-43D7-96B2-D32C6D6DFF88}"/>
              </a:ext>
            </a:extLst>
          </p:cNvPr>
          <p:cNvCxnSpPr>
            <a:cxnSpLocks/>
          </p:cNvCxnSpPr>
          <p:nvPr/>
        </p:nvCxnSpPr>
        <p:spPr>
          <a:xfrm>
            <a:off x="-1325" y="1784806"/>
            <a:ext cx="4162925" cy="0"/>
          </a:xfrm>
          <a:prstGeom prst="line">
            <a:avLst/>
          </a:prstGeom>
          <a:ln w="50800">
            <a:solidFill>
              <a:srgbClr val="FEFEF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38231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113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Numbered, picture, caption">
    <p:bg>
      <p:bgPr>
        <a:solidFill>
          <a:srgbClr val="FEFEFE"/>
        </a:solidFill>
        <a:effectLst/>
      </p:bgPr>
    </p:bg>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EB54AA7E-23BA-42B7-89BE-AD9D2BC02FE5}"/>
              </a:ext>
            </a:extLst>
          </p:cNvPr>
          <p:cNvSpPr>
            <a:spLocks noGrp="1"/>
          </p:cNvSpPr>
          <p:nvPr>
            <p:ph sz="quarter" idx="20" hasCustomPrompt="1"/>
          </p:nvPr>
        </p:nvSpPr>
        <p:spPr>
          <a:xfrm>
            <a:off x="3833813" y="0"/>
            <a:ext cx="8358187" cy="6858000"/>
          </a:xfrm>
        </p:spPr>
        <p:txBody>
          <a:bodyPr anchor="ctr" anchorCtr="0"/>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Click to insert photo or chart</a:t>
            </a:r>
          </a:p>
        </p:txBody>
      </p:sp>
      <p:sp>
        <p:nvSpPr>
          <p:cNvPr id="18" name="Text Placeholder 17">
            <a:extLst>
              <a:ext uri="{FF2B5EF4-FFF2-40B4-BE49-F238E27FC236}">
                <a16:creationId xmlns:a16="http://schemas.microsoft.com/office/drawing/2014/main" id="{F184B62A-3992-45FF-BC38-8F206B281707}"/>
              </a:ext>
            </a:extLst>
          </p:cNvPr>
          <p:cNvSpPr>
            <a:spLocks noGrp="1"/>
          </p:cNvSpPr>
          <p:nvPr>
            <p:ph type="body" sz="quarter" idx="14" hasCustomPrompt="1"/>
          </p:nvPr>
        </p:nvSpPr>
        <p:spPr>
          <a:xfrm>
            <a:off x="360362" y="296234"/>
            <a:ext cx="3228999" cy="1286906"/>
          </a:xfrm>
          <a:solidFill>
            <a:srgbClr val="FEFEFE"/>
          </a:solidFill>
        </p:spPr>
        <p:txBody>
          <a:bodyPr lIns="180000" bIns="0" anchor="b" anchorCtr="0">
            <a:noAutofit/>
          </a:bodyPr>
          <a:lstStyle>
            <a:lvl1pPr marL="0" indent="0">
              <a:buNone/>
              <a:defRPr sz="9000" b="1">
                <a:solidFill>
                  <a:srgbClr val="6D3465"/>
                </a:solidFill>
              </a:defRPr>
            </a:lvl1pPr>
          </a:lstStyle>
          <a:p>
            <a:pPr lvl="0"/>
            <a:r>
              <a:rPr lang="en-US" dirty="0"/>
              <a:t>Insert no.</a:t>
            </a:r>
          </a:p>
        </p:txBody>
      </p:sp>
      <p:cxnSp>
        <p:nvCxnSpPr>
          <p:cNvPr id="25" name="Straight Connector 24">
            <a:extLst>
              <a:ext uri="{FF2B5EF4-FFF2-40B4-BE49-F238E27FC236}">
                <a16:creationId xmlns:a16="http://schemas.microsoft.com/office/drawing/2014/main" id="{83FA7F59-ED1E-492A-B59A-8751EB65A3DB}"/>
              </a:ext>
            </a:extLst>
          </p:cNvPr>
          <p:cNvCxnSpPr>
            <a:cxnSpLocks/>
          </p:cNvCxnSpPr>
          <p:nvPr/>
        </p:nvCxnSpPr>
        <p:spPr>
          <a:xfrm>
            <a:off x="0" y="1784133"/>
            <a:ext cx="3833813" cy="1"/>
          </a:xfrm>
          <a:prstGeom prst="line">
            <a:avLst/>
          </a:prstGeom>
          <a:ln w="50800">
            <a:solidFill>
              <a:srgbClr val="6D3465"/>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204CC617-667C-4D98-93B0-B18D4A18EEE3}"/>
              </a:ext>
            </a:extLst>
          </p:cNvPr>
          <p:cNvSpPr>
            <a:spLocks noGrp="1"/>
          </p:cNvSpPr>
          <p:nvPr>
            <p:ph type="body" sz="quarter" idx="19" hasCustomPrompt="1"/>
          </p:nvPr>
        </p:nvSpPr>
        <p:spPr>
          <a:xfrm>
            <a:off x="349730" y="1985130"/>
            <a:ext cx="3239631" cy="4595974"/>
          </a:xfrm>
        </p:spPr>
        <p:txBody>
          <a:bodyPr lIns="108000" tIns="108000" rIns="108000" bIns="10800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2800"/>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en-US" dirty="0"/>
              <a:t>Click to add text, no more than 20 words</a:t>
            </a:r>
          </a:p>
        </p:txBody>
      </p:sp>
      <p:sp>
        <p:nvSpPr>
          <p:cNvPr id="3" name="Slide Number Placeholder 2">
            <a:extLst>
              <a:ext uri="{FF2B5EF4-FFF2-40B4-BE49-F238E27FC236}">
                <a16:creationId xmlns:a16="http://schemas.microsoft.com/office/drawing/2014/main" id="{A5C395BA-7433-435E-9D51-426A0F01E619}"/>
              </a:ext>
            </a:extLst>
          </p:cNvPr>
          <p:cNvSpPr>
            <a:spLocks noGrp="1"/>
          </p:cNvSpPr>
          <p:nvPr>
            <p:ph type="sldNum" sz="quarter" idx="22"/>
          </p:nvPr>
        </p:nvSpPr>
        <p:spPr>
          <a:xfrm>
            <a:off x="11217499" y="6398541"/>
            <a:ext cx="764650" cy="365125"/>
          </a:xfrm>
        </p:spPr>
        <p:txBody>
          <a:bodyPr/>
          <a:lstStyle/>
          <a:p>
            <a:fld id="{3F2FC121-308C-40B1-A75C-7BD0BE7574B9}" type="slidenum">
              <a:rPr lang="en-GB" smtClean="0"/>
              <a:t>‹#›</a:t>
            </a:fld>
            <a:endParaRPr lang="en-GB" dirty="0"/>
          </a:p>
        </p:txBody>
      </p:sp>
    </p:spTree>
    <p:extLst>
      <p:ext uri="{BB962C8B-B14F-4D97-AF65-F5344CB8AC3E}">
        <p14:creationId xmlns:p14="http://schemas.microsoft.com/office/powerpoint/2010/main" val="104382406"/>
      </p:ext>
    </p:extLst>
  </p:cSld>
  <p:clrMapOvr>
    <a:masterClrMapping/>
  </p:clrMapOvr>
  <p:extLst>
    <p:ext uri="{DCECCB84-F9BA-43D5-87BE-67443E8EF086}">
      <p15:sldGuideLst xmlns:p15="http://schemas.microsoft.com/office/powerpoint/2012/main">
        <p15:guide id="1" orient="horz" pos="1139">
          <p15:clr>
            <a:srgbClr val="FBAE40"/>
          </p15:clr>
        </p15:guide>
        <p15:guide id="2" pos="415">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bg>
      <p:bgPr>
        <a:solidFill>
          <a:srgbClr val="FEFEFE"/>
        </a:solidFill>
        <a:effectLst/>
      </p:bgPr>
    </p:bg>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988ACA7-3CE7-4D26-9151-7721BF151E5B}"/>
              </a:ext>
            </a:extLst>
          </p:cNvPr>
          <p:cNvSpPr>
            <a:spLocks noGrp="1"/>
          </p:cNvSpPr>
          <p:nvPr>
            <p:ph sz="quarter" idx="10" hasCustomPrompt="1"/>
          </p:nvPr>
        </p:nvSpPr>
        <p:spPr>
          <a:xfrm>
            <a:off x="0" y="1"/>
            <a:ext cx="12207876" cy="6857999"/>
          </a:xfrm>
          <a:solidFill>
            <a:srgbClr val="FEFEFE"/>
          </a:solidFill>
        </p:spPr>
        <p:txBody>
          <a:bodyPr anchor="ctr" anchorCtr="0"/>
          <a:lstStyle>
            <a:lvl1pPr marL="0" indent="0" algn="ctr">
              <a:buNone/>
              <a:defRPr/>
            </a:lvl1pPr>
          </a:lstStyle>
          <a:p>
            <a:pPr lvl="0"/>
            <a:r>
              <a:rPr lang="en-GB" dirty="0"/>
              <a:t>Click to add table, chart, graphic, etc</a:t>
            </a:r>
          </a:p>
          <a:p>
            <a:pPr lvl="0"/>
            <a:endParaRPr lang="en-GB" dirty="0"/>
          </a:p>
          <a:p>
            <a:pPr lvl="0"/>
            <a:endParaRPr lang="en-GB" dirty="0"/>
          </a:p>
          <a:p>
            <a:pPr lvl="0"/>
            <a:endParaRPr lang="en-GB" dirty="0"/>
          </a:p>
        </p:txBody>
      </p:sp>
      <p:sp>
        <p:nvSpPr>
          <p:cNvPr id="3" name="Slide Number Placeholder 2">
            <a:extLst>
              <a:ext uri="{FF2B5EF4-FFF2-40B4-BE49-F238E27FC236}">
                <a16:creationId xmlns:a16="http://schemas.microsoft.com/office/drawing/2014/main" id="{E682071C-3561-477F-9CF9-B3BD32A46086}"/>
              </a:ext>
            </a:extLst>
          </p:cNvPr>
          <p:cNvSpPr>
            <a:spLocks noGrp="1"/>
          </p:cNvSpPr>
          <p:nvPr>
            <p:ph type="sldNum" sz="quarter" idx="12"/>
          </p:nvPr>
        </p:nvSpPr>
        <p:spPr>
          <a:xfrm>
            <a:off x="11320529" y="6343472"/>
            <a:ext cx="764650" cy="365125"/>
          </a:xfrm>
        </p:spPr>
        <p:txBody>
          <a:bodyPr/>
          <a:lstStyle/>
          <a:p>
            <a:fld id="{3F2FC121-308C-40B1-A75C-7BD0BE7574B9}" type="slidenum">
              <a:rPr lang="en-GB" smtClean="0"/>
              <a:t>‹#›</a:t>
            </a:fld>
            <a:endParaRPr lang="en-GB" dirty="0"/>
          </a:p>
        </p:txBody>
      </p:sp>
    </p:spTree>
    <p:extLst>
      <p:ext uri="{BB962C8B-B14F-4D97-AF65-F5344CB8AC3E}">
        <p14:creationId xmlns:p14="http://schemas.microsoft.com/office/powerpoint/2010/main" val="2154815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ank you end slide">
    <p:bg>
      <p:bgPr>
        <a:solidFill>
          <a:srgbClr val="6D3465"/>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3ECC4A8-3D84-4C58-892C-A3DF1F76E6EB}"/>
              </a:ext>
            </a:extLst>
          </p:cNvPr>
          <p:cNvSpPr>
            <a:spLocks noGrp="1"/>
          </p:cNvSpPr>
          <p:nvPr>
            <p:ph type="ctrTitle" hasCustomPrompt="1"/>
          </p:nvPr>
        </p:nvSpPr>
        <p:spPr>
          <a:xfrm>
            <a:off x="1056457" y="2116789"/>
            <a:ext cx="10255010" cy="1705058"/>
          </a:xfrm>
        </p:spPr>
        <p:txBody>
          <a:bodyPr anchor="b">
            <a:normAutofit/>
          </a:bodyPr>
          <a:lstStyle>
            <a:lvl1pPr algn="ctr">
              <a:defRPr sz="6600">
                <a:solidFill>
                  <a:schemeClr val="bg1"/>
                </a:solidFill>
              </a:defRPr>
            </a:lvl1pPr>
          </a:lstStyle>
          <a:p>
            <a:r>
              <a:rPr lang="en-US" dirty="0"/>
              <a:t>Type Thank you/ closing</a:t>
            </a:r>
            <a:endParaRPr lang="en-GB" dirty="0"/>
          </a:p>
        </p:txBody>
      </p:sp>
      <p:pic>
        <p:nvPicPr>
          <p:cNvPr id="8" name="Picture 7">
            <a:extLst>
              <a:ext uri="{FF2B5EF4-FFF2-40B4-BE49-F238E27FC236}">
                <a16:creationId xmlns:a16="http://schemas.microsoft.com/office/drawing/2014/main" id="{8981AEB4-EFB6-4D61-94E6-2B0F8FE365E3}"/>
              </a:ext>
            </a:extLst>
          </p:cNvPr>
          <p:cNvPicPr>
            <a:picLocks noChangeAspect="1"/>
          </p:cNvPicPr>
          <p:nvPr/>
        </p:nvPicPr>
        <p:blipFill rotWithShape="1">
          <a:blip r:embed="rId2">
            <a:extLst>
              <a:ext uri="{28A0092B-C50C-407E-A947-70E740481C1C}">
                <a14:useLocalDpi xmlns:a14="http://schemas.microsoft.com/office/drawing/2010/main" val="0"/>
              </a:ext>
            </a:extLst>
          </a:blip>
          <a:srcRect b="12540"/>
          <a:stretch/>
        </p:blipFill>
        <p:spPr>
          <a:xfrm>
            <a:off x="8757959" y="5585975"/>
            <a:ext cx="2880366" cy="1284904"/>
          </a:xfrm>
          <a:prstGeom prst="rect">
            <a:avLst/>
          </a:prstGeom>
        </p:spPr>
      </p:pic>
    </p:spTree>
    <p:extLst>
      <p:ext uri="{BB962C8B-B14F-4D97-AF65-F5344CB8AC3E}">
        <p14:creationId xmlns:p14="http://schemas.microsoft.com/office/powerpoint/2010/main" val="275730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EF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68CF1C-AE34-48BD-BAA1-3A957D1BEF91}"/>
              </a:ext>
            </a:extLst>
          </p:cNvPr>
          <p:cNvSpPr>
            <a:spLocks noGrp="1"/>
          </p:cNvSpPr>
          <p:nvPr>
            <p:ph type="title"/>
          </p:nvPr>
        </p:nvSpPr>
        <p:spPr>
          <a:xfrm>
            <a:off x="2334128" y="338667"/>
            <a:ext cx="8855242" cy="1223433"/>
          </a:xfrm>
          <a:prstGeom prst="rect">
            <a:avLst/>
          </a:prstGeom>
        </p:spPr>
        <p:txBody>
          <a:bodyPr vert="horz" lIns="91440" tIns="45720" rIns="91440" bIns="45720" rtlCol="0" anchor="b">
            <a:normAutofit/>
          </a:bodyPr>
          <a:lstStyle/>
          <a:p>
            <a:r>
              <a:rPr lang="en-US" dirty="0"/>
              <a:t>Click to edit title</a:t>
            </a:r>
            <a:endParaRPr lang="en-GB" dirty="0"/>
          </a:p>
        </p:txBody>
      </p:sp>
      <p:sp>
        <p:nvSpPr>
          <p:cNvPr id="3" name="Text Placeholder 2">
            <a:extLst>
              <a:ext uri="{FF2B5EF4-FFF2-40B4-BE49-F238E27FC236}">
                <a16:creationId xmlns:a16="http://schemas.microsoft.com/office/drawing/2014/main" id="{D622F73C-476A-49C0-A6C0-D43D283724FA}"/>
              </a:ext>
            </a:extLst>
          </p:cNvPr>
          <p:cNvSpPr>
            <a:spLocks noGrp="1"/>
          </p:cNvSpPr>
          <p:nvPr>
            <p:ph type="body" idx="1"/>
          </p:nvPr>
        </p:nvSpPr>
        <p:spPr>
          <a:xfrm>
            <a:off x="2334126" y="1981199"/>
            <a:ext cx="8855244" cy="4195763"/>
          </a:xfrm>
          <a:prstGeom prst="rect">
            <a:avLst/>
          </a:prstGeom>
        </p:spPr>
        <p:txBody>
          <a:bodyPr vert="horz" lIns="91440" tIns="45720" rIns="91440" bIns="45720" rtlCol="0">
            <a:normAutofit/>
          </a:bodyPr>
          <a:lstStyle/>
          <a:p>
            <a:pPr lvl="0"/>
            <a:r>
              <a:rPr lang="en-US" dirty="0"/>
              <a:t>Edit text first level max 7 bullets</a:t>
            </a:r>
          </a:p>
          <a:p>
            <a:pPr lvl="1"/>
            <a:r>
              <a:rPr lang="en-US" dirty="0"/>
              <a:t>Second level</a:t>
            </a:r>
          </a:p>
        </p:txBody>
      </p:sp>
      <p:sp>
        <p:nvSpPr>
          <p:cNvPr id="5" name="Footer Placeholder 4">
            <a:extLst>
              <a:ext uri="{FF2B5EF4-FFF2-40B4-BE49-F238E27FC236}">
                <a16:creationId xmlns:a16="http://schemas.microsoft.com/office/drawing/2014/main" id="{9A8BD148-AEF2-4768-B5FB-A1B7B3E96E82}"/>
              </a:ext>
            </a:extLst>
          </p:cNvPr>
          <p:cNvSpPr>
            <a:spLocks noGrp="1"/>
          </p:cNvSpPr>
          <p:nvPr>
            <p:ph type="ftr" sz="quarter" idx="3"/>
          </p:nvPr>
        </p:nvSpPr>
        <p:spPr>
          <a:xfrm>
            <a:off x="2334126" y="6356350"/>
            <a:ext cx="4114800" cy="365125"/>
          </a:xfrm>
          <a:prstGeom prst="rect">
            <a:avLst/>
          </a:prstGeom>
        </p:spPr>
        <p:txBody>
          <a:bodyPr vert="horz" lIns="91440" tIns="45720" rIns="91440" bIns="45720" rtlCol="0" anchor="ctr"/>
          <a:lstStyle>
            <a:lvl1pPr algn="l">
              <a:defRPr sz="1200">
                <a:solidFill>
                  <a:srgbClr val="6D3465"/>
                </a:solidFill>
              </a:defRPr>
            </a:lvl1pPr>
          </a:lstStyle>
          <a:p>
            <a:r>
              <a:rPr lang="en-GB" dirty="0"/>
              <a:t>Version 1 – March 2026</a:t>
            </a:r>
          </a:p>
        </p:txBody>
      </p:sp>
      <p:sp>
        <p:nvSpPr>
          <p:cNvPr id="6" name="Slide Number Placeholder 5">
            <a:extLst>
              <a:ext uri="{FF2B5EF4-FFF2-40B4-BE49-F238E27FC236}">
                <a16:creationId xmlns:a16="http://schemas.microsoft.com/office/drawing/2014/main" id="{CE59729D-2AC9-40E7-B312-FAC532A6C6F8}"/>
              </a:ext>
            </a:extLst>
          </p:cNvPr>
          <p:cNvSpPr>
            <a:spLocks noGrp="1"/>
          </p:cNvSpPr>
          <p:nvPr>
            <p:ph type="sldNum" sz="quarter" idx="4"/>
          </p:nvPr>
        </p:nvSpPr>
        <p:spPr>
          <a:xfrm>
            <a:off x="10424720" y="6356350"/>
            <a:ext cx="764650" cy="365125"/>
          </a:xfrm>
          <a:prstGeom prst="rect">
            <a:avLst/>
          </a:prstGeom>
        </p:spPr>
        <p:txBody>
          <a:bodyPr vert="horz" lIns="91440" tIns="45720" rIns="91440" bIns="45720" rtlCol="0" anchor="ctr"/>
          <a:lstStyle>
            <a:lvl1pPr algn="r">
              <a:defRPr sz="1200">
                <a:solidFill>
                  <a:srgbClr val="6D3465"/>
                </a:solidFill>
              </a:defRPr>
            </a:lvl1pPr>
          </a:lstStyle>
          <a:p>
            <a:fld id="{3F2FC121-308C-40B1-A75C-7BD0BE7574B9}" type="slidenum">
              <a:rPr lang="en-GB" smtClean="0"/>
              <a:t>‹#›</a:t>
            </a:fld>
            <a:endParaRPr lang="en-GB" dirty="0"/>
          </a:p>
        </p:txBody>
      </p:sp>
    </p:spTree>
    <p:extLst>
      <p:ext uri="{BB962C8B-B14F-4D97-AF65-F5344CB8AC3E}">
        <p14:creationId xmlns:p14="http://schemas.microsoft.com/office/powerpoint/2010/main" val="3243705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lvl1pPr algn="l" defTabSz="914400" rtl="0" eaLnBrk="1" latinLnBrk="0" hangingPunct="1">
        <a:lnSpc>
          <a:spcPct val="90000"/>
        </a:lnSpc>
        <a:spcBef>
          <a:spcPct val="0"/>
        </a:spcBef>
        <a:buNone/>
        <a:defRPr sz="3200" b="1" kern="1200">
          <a:solidFill>
            <a:srgbClr val="6D3465"/>
          </a:solidFill>
          <a:latin typeface="+mj-lt"/>
          <a:ea typeface="Verdana" panose="020B0604030504040204" pitchFamily="34" charset="0"/>
          <a:cs typeface="Verdana" panose="020B0604030504040204" pitchFamily="34" charset="0"/>
        </a:defRPr>
      </a:lvl1pPr>
    </p:titleStyle>
    <p:bodyStyle>
      <a:lvl1pPr marL="269875" indent="-269875" algn="l" defTabSz="914400" rtl="0" eaLnBrk="1" latinLnBrk="0" hangingPunct="1">
        <a:lnSpc>
          <a:spcPct val="100000"/>
        </a:lnSpc>
        <a:spcBef>
          <a:spcPts val="800"/>
        </a:spcBef>
        <a:spcAft>
          <a:spcPts val="400"/>
        </a:spcAft>
        <a:buFont typeface="Arial" panose="020B0604020202020204" pitchFamily="34" charset="0"/>
        <a:buChar char="•"/>
        <a:tabLst>
          <a:tab pos="269875" algn="l"/>
        </a:tabLst>
        <a:defRPr sz="2800" kern="1200">
          <a:solidFill>
            <a:srgbClr val="000000"/>
          </a:solidFill>
          <a:latin typeface="+mn-lt"/>
          <a:ea typeface="Verdana" panose="020B0604030504040204" pitchFamily="34" charset="0"/>
          <a:cs typeface="Verdana" panose="020B0604030504040204" pitchFamily="34" charset="0"/>
        </a:defRPr>
      </a:lvl1pPr>
      <a:lvl2pPr marL="631825" indent="-361950" algn="l" defTabSz="914400" rtl="0" eaLnBrk="1" latinLnBrk="0" hangingPunct="1">
        <a:lnSpc>
          <a:spcPct val="100000"/>
        </a:lnSpc>
        <a:spcBef>
          <a:spcPts val="800"/>
        </a:spcBef>
        <a:spcAft>
          <a:spcPts val="400"/>
        </a:spcAft>
        <a:buFont typeface="Wingdings" panose="05000000000000000000" pitchFamily="2" charset="2"/>
        <a:buChar char="§"/>
        <a:tabLst>
          <a:tab pos="631825" algn="l"/>
        </a:tabLst>
        <a:defRPr sz="2400" kern="1200">
          <a:solidFill>
            <a:srgbClr val="000000"/>
          </a:solidFill>
          <a:latin typeface="+mn-lt"/>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EC4B5-E40B-B1A1-B64D-495FA70A4A81}"/>
              </a:ext>
            </a:extLst>
          </p:cNvPr>
          <p:cNvSpPr>
            <a:spLocks noGrp="1"/>
          </p:cNvSpPr>
          <p:nvPr>
            <p:ph type="ctrTitle"/>
          </p:nvPr>
        </p:nvSpPr>
        <p:spPr>
          <a:xfrm>
            <a:off x="1029257" y="3824775"/>
            <a:ext cx="9690227" cy="843478"/>
          </a:xfrm>
        </p:spPr>
        <p:txBody>
          <a:bodyPr/>
          <a:lstStyle/>
          <a:p>
            <a:r>
              <a:rPr lang="en-GB" dirty="0"/>
              <a:t>IIA Meeting </a:t>
            </a:r>
            <a:br>
              <a:rPr lang="en-GB" dirty="0"/>
            </a:br>
            <a:br>
              <a:rPr lang="en-GB" dirty="0"/>
            </a:br>
            <a:endParaRPr lang="en-GB" sz="2400" dirty="0"/>
          </a:p>
        </p:txBody>
      </p:sp>
      <p:sp>
        <p:nvSpPr>
          <p:cNvPr id="3" name="Subtitle 2">
            <a:extLst>
              <a:ext uri="{FF2B5EF4-FFF2-40B4-BE49-F238E27FC236}">
                <a16:creationId xmlns:a16="http://schemas.microsoft.com/office/drawing/2014/main" id="{5AE0DF82-C298-4345-5F99-72B3210680BA}"/>
              </a:ext>
            </a:extLst>
          </p:cNvPr>
          <p:cNvSpPr>
            <a:spLocks noGrp="1"/>
          </p:cNvSpPr>
          <p:nvPr>
            <p:ph type="subTitle" idx="1"/>
          </p:nvPr>
        </p:nvSpPr>
        <p:spPr>
          <a:xfrm>
            <a:off x="1672219" y="3637367"/>
            <a:ext cx="9640823" cy="2638424"/>
          </a:xfrm>
        </p:spPr>
        <p:txBody>
          <a:bodyPr>
            <a:normAutofit fontScale="70000" lnSpcReduction="20000"/>
          </a:bodyPr>
          <a:lstStyle/>
          <a:p>
            <a:r>
              <a:rPr lang="en-GB" dirty="0"/>
              <a:t>Insert title of proposal</a:t>
            </a:r>
          </a:p>
          <a:p>
            <a:r>
              <a:rPr lang="en-GB" dirty="0"/>
              <a:t>Insert lead officer name</a:t>
            </a:r>
          </a:p>
          <a:p>
            <a:r>
              <a:rPr lang="en-GB" dirty="0"/>
              <a:t>Insert job title</a:t>
            </a:r>
          </a:p>
          <a:p>
            <a:r>
              <a:rPr lang="en-GB" dirty="0"/>
              <a:t>Insert date</a:t>
            </a:r>
          </a:p>
        </p:txBody>
      </p:sp>
      <p:pic>
        <p:nvPicPr>
          <p:cNvPr id="1026" name="Picture 2" descr="equal edinburgh heading">
            <a:extLst>
              <a:ext uri="{FF2B5EF4-FFF2-40B4-BE49-F238E27FC236}">
                <a16:creationId xmlns:a16="http://schemas.microsoft.com/office/drawing/2014/main" id="{1ABA4B41-2436-21C5-0DE7-0E7C1FBA67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87237" cy="263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FD667964-8F5E-60BE-59ED-00974146B6CA}"/>
              </a:ext>
            </a:extLst>
          </p:cNvPr>
          <p:cNvSpPr txBox="1"/>
          <p:nvPr/>
        </p:nvSpPr>
        <p:spPr>
          <a:xfrm>
            <a:off x="1029256" y="1213879"/>
            <a:ext cx="6157607" cy="707886"/>
          </a:xfrm>
          <a:prstGeom prst="rect">
            <a:avLst/>
          </a:prstGeom>
          <a:noFill/>
        </p:spPr>
        <p:txBody>
          <a:bodyPr wrap="square" rtlCol="0">
            <a:spAutoFit/>
          </a:bodyPr>
          <a:lstStyle/>
          <a:p>
            <a:r>
              <a:rPr lang="en-GB" sz="4000" b="1" dirty="0">
                <a:solidFill>
                  <a:schemeClr val="bg1">
                    <a:lumMod val="10000"/>
                  </a:schemeClr>
                </a:solidFill>
              </a:rPr>
              <a:t>Equal Edinburgh</a:t>
            </a:r>
          </a:p>
        </p:txBody>
      </p:sp>
    </p:spTree>
    <p:extLst>
      <p:ext uri="{BB962C8B-B14F-4D97-AF65-F5344CB8AC3E}">
        <p14:creationId xmlns:p14="http://schemas.microsoft.com/office/powerpoint/2010/main" val="2117276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99527-EE16-67A2-5CC2-09C23E1055CF}"/>
              </a:ext>
            </a:extLst>
          </p:cNvPr>
          <p:cNvSpPr>
            <a:spLocks noGrp="1"/>
          </p:cNvSpPr>
          <p:nvPr>
            <p:ph type="title"/>
          </p:nvPr>
        </p:nvSpPr>
        <p:spPr/>
        <p:txBody>
          <a:bodyPr/>
          <a:lstStyle/>
          <a:p>
            <a:r>
              <a:rPr lang="en-GB" dirty="0"/>
              <a:t>Next Steps</a:t>
            </a:r>
          </a:p>
        </p:txBody>
      </p:sp>
      <p:graphicFrame>
        <p:nvGraphicFramePr>
          <p:cNvPr id="4" name="Diagram 3" descr="list of next steps">
            <a:extLst>
              <a:ext uri="{FF2B5EF4-FFF2-40B4-BE49-F238E27FC236}">
                <a16:creationId xmlns:a16="http://schemas.microsoft.com/office/drawing/2014/main" id="{3D31C8FF-66BC-A91E-B910-74313B7AE2B6}"/>
              </a:ext>
            </a:extLst>
          </p:cNvPr>
          <p:cNvGraphicFramePr/>
          <p:nvPr>
            <p:extLst>
              <p:ext uri="{D42A27DB-BD31-4B8C-83A1-F6EECF244321}">
                <p14:modId xmlns:p14="http://schemas.microsoft.com/office/powerpoint/2010/main" val="3715862650"/>
              </p:ext>
            </p:extLst>
          </p:nvPr>
        </p:nvGraphicFramePr>
        <p:xfrm>
          <a:off x="3364532" y="1854200"/>
          <a:ext cx="7137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7718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00455E-101E-A846-C76D-9B539771F4CF}"/>
              </a:ext>
            </a:extLst>
          </p:cNvPr>
          <p:cNvSpPr>
            <a:spLocks noGrp="1"/>
          </p:cNvSpPr>
          <p:nvPr>
            <p:ph type="title"/>
          </p:nvPr>
        </p:nvSpPr>
        <p:spPr/>
        <p:txBody>
          <a:bodyPr/>
          <a:lstStyle/>
          <a:p>
            <a:r>
              <a:rPr lang="en-GB" dirty="0"/>
              <a:t>Agenda</a:t>
            </a:r>
          </a:p>
        </p:txBody>
      </p:sp>
      <p:graphicFrame>
        <p:nvGraphicFramePr>
          <p:cNvPr id="2" name="Diagram 1" descr="agenda items">
            <a:extLst>
              <a:ext uri="{FF2B5EF4-FFF2-40B4-BE49-F238E27FC236}">
                <a16:creationId xmlns:a16="http://schemas.microsoft.com/office/drawing/2014/main" id="{19D7A404-4B20-DB04-84B0-220D08F3C27A}"/>
              </a:ext>
            </a:extLst>
          </p:cNvPr>
          <p:cNvGraphicFramePr/>
          <p:nvPr>
            <p:extLst>
              <p:ext uri="{D42A27DB-BD31-4B8C-83A1-F6EECF244321}">
                <p14:modId xmlns:p14="http://schemas.microsoft.com/office/powerpoint/2010/main" val="780526350"/>
              </p:ext>
            </p:extLst>
          </p:nvPr>
        </p:nvGraphicFramePr>
        <p:xfrm>
          <a:off x="2951886" y="2182092"/>
          <a:ext cx="7924043" cy="4337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32823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5CDFA-920E-0906-7BC9-E521B102B236}"/>
              </a:ext>
            </a:extLst>
          </p:cNvPr>
          <p:cNvSpPr>
            <a:spLocks noGrp="1"/>
          </p:cNvSpPr>
          <p:nvPr>
            <p:ph type="title"/>
          </p:nvPr>
        </p:nvSpPr>
        <p:spPr/>
        <p:txBody>
          <a:bodyPr/>
          <a:lstStyle/>
          <a:p>
            <a:r>
              <a:rPr lang="en-GB" dirty="0"/>
              <a:t>Overview of Proposal</a:t>
            </a:r>
          </a:p>
        </p:txBody>
      </p:sp>
      <p:pic>
        <p:nvPicPr>
          <p:cNvPr id="6" name="Picture Placeholder 5" descr="Document with solid fill">
            <a:extLst>
              <a:ext uri="{FF2B5EF4-FFF2-40B4-BE49-F238E27FC236}">
                <a16:creationId xmlns:a16="http://schemas.microsoft.com/office/drawing/2014/main" id="{1F2EF994-9EA5-4422-A75E-E27B6A766F02}"/>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p:pic>
      <p:sp>
        <p:nvSpPr>
          <p:cNvPr id="3" name="Text Placeholder 2">
            <a:extLst>
              <a:ext uri="{FF2B5EF4-FFF2-40B4-BE49-F238E27FC236}">
                <a16:creationId xmlns:a16="http://schemas.microsoft.com/office/drawing/2014/main" id="{AA360264-0F1E-2A45-B25D-27A96785717F}"/>
              </a:ext>
            </a:extLst>
          </p:cNvPr>
          <p:cNvSpPr>
            <a:spLocks noGrp="1"/>
          </p:cNvSpPr>
          <p:nvPr>
            <p:ph type="body" sz="quarter" idx="18"/>
          </p:nvPr>
        </p:nvSpPr>
        <p:spPr/>
        <p:txBody>
          <a:bodyPr>
            <a:normAutofit/>
          </a:bodyPr>
          <a:lstStyle/>
          <a:p>
            <a:pPr marL="0" indent="0">
              <a:buNone/>
            </a:pPr>
            <a:r>
              <a:rPr lang="en-GB" sz="2400" b="1" dirty="0"/>
              <a:t>FACILITATOR TO EDIT</a:t>
            </a:r>
          </a:p>
          <a:p>
            <a:pPr marL="0" indent="0">
              <a:buNone/>
            </a:pPr>
            <a:endParaRPr lang="en-GB" sz="2400" dirty="0"/>
          </a:p>
          <a:p>
            <a:r>
              <a:rPr lang="en-GB" sz="2400" dirty="0"/>
              <a:t>What is the background and purpose of your proposal?</a:t>
            </a:r>
          </a:p>
          <a:p>
            <a:r>
              <a:rPr lang="en-GB" sz="2400" dirty="0"/>
              <a:t>What will change as a result?</a:t>
            </a:r>
          </a:p>
          <a:p>
            <a:r>
              <a:rPr lang="en-GB" sz="2400" dirty="0"/>
              <a:t>Is it a new or a revised proposal?</a:t>
            </a:r>
          </a:p>
        </p:txBody>
      </p:sp>
    </p:spTree>
    <p:extLst>
      <p:ext uri="{BB962C8B-B14F-4D97-AF65-F5344CB8AC3E}">
        <p14:creationId xmlns:p14="http://schemas.microsoft.com/office/powerpoint/2010/main" val="4079324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D890E-2859-64BD-6459-4D125D9A00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98177-6AE9-77C1-F810-7AC9A35C0E77}"/>
              </a:ext>
              <a:ext uri="{C183D7F6-B498-43B3-948B-1728B52AA6E4}">
                <adec:decorative xmlns:adec="http://schemas.microsoft.com/office/drawing/2017/decorative" val="0"/>
              </a:ext>
            </a:extLst>
          </p:cNvPr>
          <p:cNvSpPr>
            <a:spLocks noGrp="1"/>
          </p:cNvSpPr>
          <p:nvPr>
            <p:ph type="title"/>
          </p:nvPr>
        </p:nvSpPr>
        <p:spPr/>
        <p:txBody>
          <a:bodyPr/>
          <a:lstStyle/>
          <a:p>
            <a:r>
              <a:rPr lang="en-GB" dirty="0"/>
              <a:t>Evidence</a:t>
            </a:r>
          </a:p>
        </p:txBody>
      </p:sp>
      <p:pic>
        <p:nvPicPr>
          <p:cNvPr id="6" name="Picture Placeholder 5" descr="Books on shelf outline">
            <a:extLst>
              <a:ext uri="{FF2B5EF4-FFF2-40B4-BE49-F238E27FC236}">
                <a16:creationId xmlns:a16="http://schemas.microsoft.com/office/drawing/2014/main" id="{A3477716-EC4A-7973-9669-BF248C8FC991}"/>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p:pic>
      <p:sp>
        <p:nvSpPr>
          <p:cNvPr id="3" name="Text Placeholder 2">
            <a:extLst>
              <a:ext uri="{FF2B5EF4-FFF2-40B4-BE49-F238E27FC236}">
                <a16:creationId xmlns:a16="http://schemas.microsoft.com/office/drawing/2014/main" id="{64BB4BA2-FAA6-DC1F-AA9B-EBA22EA7A236}"/>
              </a:ext>
            </a:extLst>
          </p:cNvPr>
          <p:cNvSpPr>
            <a:spLocks noGrp="1"/>
          </p:cNvSpPr>
          <p:nvPr>
            <p:ph type="body" sz="quarter" idx="18"/>
          </p:nvPr>
        </p:nvSpPr>
        <p:spPr/>
        <p:txBody>
          <a:bodyPr>
            <a:normAutofit/>
          </a:bodyPr>
          <a:lstStyle/>
          <a:p>
            <a:pPr marL="0" indent="0">
              <a:buNone/>
            </a:pPr>
            <a:r>
              <a:rPr lang="en-GB" b="1" dirty="0"/>
              <a:t>FACILITATOR TO EDIT </a:t>
            </a:r>
          </a:p>
          <a:p>
            <a:r>
              <a:rPr lang="en-GB" dirty="0"/>
              <a:t>Insert an overview of the evidence that has been gathered to date </a:t>
            </a:r>
          </a:p>
          <a:p>
            <a:r>
              <a:rPr lang="en-GB" dirty="0"/>
              <a:t>Note: evidence should be shared via the IIA template before this meeting</a:t>
            </a:r>
          </a:p>
          <a:p>
            <a:endParaRPr lang="en-GB" dirty="0"/>
          </a:p>
          <a:p>
            <a:endParaRPr lang="en-GB" dirty="0"/>
          </a:p>
          <a:p>
            <a:pPr marL="0" indent="0">
              <a:buNone/>
            </a:pPr>
            <a:endParaRPr lang="en-GB" sz="2400" dirty="0"/>
          </a:p>
        </p:txBody>
      </p:sp>
    </p:spTree>
    <p:extLst>
      <p:ext uri="{BB962C8B-B14F-4D97-AF65-F5344CB8AC3E}">
        <p14:creationId xmlns:p14="http://schemas.microsoft.com/office/powerpoint/2010/main" val="2284748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622D2-D50E-4E67-CBD9-9B29AEF1F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53A45F-0F82-1069-2134-391FF11B8AB9}"/>
              </a:ext>
            </a:extLst>
          </p:cNvPr>
          <p:cNvSpPr>
            <a:spLocks noGrp="1"/>
          </p:cNvSpPr>
          <p:nvPr>
            <p:ph type="title"/>
          </p:nvPr>
        </p:nvSpPr>
        <p:spPr/>
        <p:txBody>
          <a:bodyPr/>
          <a:lstStyle/>
          <a:p>
            <a:r>
              <a:rPr lang="en-GB" dirty="0"/>
              <a:t>Assessing Impact - Equality</a:t>
            </a:r>
          </a:p>
        </p:txBody>
      </p:sp>
      <p:pic>
        <p:nvPicPr>
          <p:cNvPr id="6" name="Picture Placeholder 5" descr="Chat bubble outline">
            <a:extLst>
              <a:ext uri="{FF2B5EF4-FFF2-40B4-BE49-F238E27FC236}">
                <a16:creationId xmlns:a16="http://schemas.microsoft.com/office/drawing/2014/main" id="{CEE94BC8-4E87-7FE8-20ED-3121E3727491}"/>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p:pic>
      <p:sp>
        <p:nvSpPr>
          <p:cNvPr id="3" name="Text Placeholder 2">
            <a:extLst>
              <a:ext uri="{FF2B5EF4-FFF2-40B4-BE49-F238E27FC236}">
                <a16:creationId xmlns:a16="http://schemas.microsoft.com/office/drawing/2014/main" id="{09B652AE-E8F5-7E46-B36D-DED9A1666765}"/>
              </a:ext>
            </a:extLst>
          </p:cNvPr>
          <p:cNvSpPr>
            <a:spLocks noGrp="1"/>
          </p:cNvSpPr>
          <p:nvPr>
            <p:ph type="body" sz="quarter" idx="18"/>
          </p:nvPr>
        </p:nvSpPr>
        <p:spPr>
          <a:xfrm>
            <a:off x="4668253" y="2851031"/>
            <a:ext cx="6685545" cy="4006969"/>
          </a:xfrm>
        </p:spPr>
        <p:txBody>
          <a:bodyPr>
            <a:normAutofit/>
          </a:bodyPr>
          <a:lstStyle/>
          <a:p>
            <a:pPr marL="0" indent="0">
              <a:buNone/>
            </a:pPr>
            <a:r>
              <a:rPr lang="en-GB" sz="2400" dirty="0"/>
              <a:t>What are the potential impacts (positive and negative) of this proposal on people with protected characteristics?</a:t>
            </a:r>
          </a:p>
          <a:p>
            <a:pPr marL="0" indent="0">
              <a:buNone/>
            </a:pPr>
            <a:endParaRPr lang="en-GB" sz="2400" dirty="0"/>
          </a:p>
        </p:txBody>
      </p:sp>
    </p:spTree>
    <p:extLst>
      <p:ext uri="{BB962C8B-B14F-4D97-AF65-F5344CB8AC3E}">
        <p14:creationId xmlns:p14="http://schemas.microsoft.com/office/powerpoint/2010/main" val="1737923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4E6B3-D921-6F70-5096-DD7B9B3F3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57B429-5185-31A7-A359-E06111DC6049}"/>
              </a:ext>
            </a:extLst>
          </p:cNvPr>
          <p:cNvSpPr>
            <a:spLocks noGrp="1"/>
          </p:cNvSpPr>
          <p:nvPr>
            <p:ph type="title"/>
          </p:nvPr>
        </p:nvSpPr>
        <p:spPr/>
        <p:txBody>
          <a:bodyPr/>
          <a:lstStyle/>
          <a:p>
            <a:r>
              <a:rPr lang="en-GB" dirty="0"/>
              <a:t>Assessing Impact – Human Rights</a:t>
            </a:r>
          </a:p>
        </p:txBody>
      </p:sp>
      <p:pic>
        <p:nvPicPr>
          <p:cNvPr id="5" name="Picture Placeholder 5" descr="Chat bubble outline">
            <a:extLst>
              <a:ext uri="{FF2B5EF4-FFF2-40B4-BE49-F238E27FC236}">
                <a16:creationId xmlns:a16="http://schemas.microsoft.com/office/drawing/2014/main" id="{13C7366A-695A-4F00-EC32-A8903C7AB930}"/>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a:xfrm>
            <a:off x="-1588" y="1822450"/>
            <a:ext cx="4162426" cy="5083175"/>
          </a:xfrm>
        </p:spPr>
      </p:pic>
      <p:sp>
        <p:nvSpPr>
          <p:cNvPr id="3" name="Text Placeholder 2">
            <a:extLst>
              <a:ext uri="{FF2B5EF4-FFF2-40B4-BE49-F238E27FC236}">
                <a16:creationId xmlns:a16="http://schemas.microsoft.com/office/drawing/2014/main" id="{8CC0C6C8-0838-AE31-0CFA-41E5C56CB036}"/>
              </a:ext>
            </a:extLst>
          </p:cNvPr>
          <p:cNvSpPr>
            <a:spLocks noGrp="1"/>
          </p:cNvSpPr>
          <p:nvPr>
            <p:ph type="body" sz="quarter" idx="18"/>
          </p:nvPr>
        </p:nvSpPr>
        <p:spPr/>
        <p:txBody>
          <a:bodyPr>
            <a:normAutofit/>
          </a:bodyPr>
          <a:lstStyle/>
          <a:p>
            <a:pPr marL="0" indent="0">
              <a:buNone/>
            </a:pPr>
            <a:endParaRPr lang="en-GB" sz="2400" dirty="0"/>
          </a:p>
          <a:p>
            <a:pPr marL="0" indent="0">
              <a:buNone/>
            </a:pPr>
            <a:r>
              <a:rPr lang="en-GB" sz="2400" dirty="0"/>
              <a:t>What are the potential impacts (positive and negative) of this proposal on people’s human rights?</a:t>
            </a:r>
          </a:p>
          <a:p>
            <a:pPr marL="0" indent="0">
              <a:buNone/>
            </a:pPr>
            <a:endParaRPr lang="en-GB" sz="2400" dirty="0"/>
          </a:p>
          <a:p>
            <a:pPr marL="0" indent="0">
              <a:buNone/>
            </a:pPr>
            <a:endParaRPr lang="en-GB" sz="2400" dirty="0"/>
          </a:p>
        </p:txBody>
      </p:sp>
    </p:spTree>
    <p:extLst>
      <p:ext uri="{BB962C8B-B14F-4D97-AF65-F5344CB8AC3E}">
        <p14:creationId xmlns:p14="http://schemas.microsoft.com/office/powerpoint/2010/main" val="1660914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4C810-EFA9-D89F-4186-36DAD0ADF81E}"/>
            </a:ext>
          </a:extLst>
        </p:cNvPr>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1495B95E-CF4A-4C08-DF77-B4B92AF78B71}"/>
              </a:ext>
              <a:ext uri="{C183D7F6-B498-43B3-948B-1728B52AA6E4}">
                <adec:decorative xmlns:adec="http://schemas.microsoft.com/office/drawing/2017/decorative" val="1"/>
              </a:ext>
            </a:extLst>
          </p:cNvPr>
          <p:cNvPicPr>
            <a:picLocks noGrp="1" noChangeAspect="1"/>
          </p:cNvPicPr>
          <p:nvPr>
            <p:ph type="pic" sz="quarter" idx="13"/>
          </p:nvPr>
        </p:nvPicPr>
        <p:blipFill>
          <a:blip r:embed="rId3"/>
          <a:srcRect l="5" r="5"/>
          <a:stretch>
            <a:fillRect/>
          </a:stretch>
        </p:blipFill>
        <p:spPr>
          <a:prstGeom prst="rect">
            <a:avLst/>
          </a:prstGeom>
        </p:spPr>
      </p:pic>
      <p:sp>
        <p:nvSpPr>
          <p:cNvPr id="2" name="Title 1">
            <a:extLst>
              <a:ext uri="{FF2B5EF4-FFF2-40B4-BE49-F238E27FC236}">
                <a16:creationId xmlns:a16="http://schemas.microsoft.com/office/drawing/2014/main" id="{A705976C-7969-FE5C-BC62-76A224D65241}"/>
              </a:ext>
            </a:extLst>
          </p:cNvPr>
          <p:cNvSpPr>
            <a:spLocks noGrp="1"/>
          </p:cNvSpPr>
          <p:nvPr>
            <p:ph type="title"/>
          </p:nvPr>
        </p:nvSpPr>
        <p:spPr/>
        <p:txBody>
          <a:bodyPr/>
          <a:lstStyle/>
          <a:p>
            <a:r>
              <a:rPr lang="en-GB" dirty="0"/>
              <a:t>Assessing Impact – Children’s Rights</a:t>
            </a:r>
          </a:p>
        </p:txBody>
      </p:sp>
      <p:sp>
        <p:nvSpPr>
          <p:cNvPr id="3" name="Text Placeholder 2">
            <a:extLst>
              <a:ext uri="{FF2B5EF4-FFF2-40B4-BE49-F238E27FC236}">
                <a16:creationId xmlns:a16="http://schemas.microsoft.com/office/drawing/2014/main" id="{C90B98DC-DB3E-B8FA-1DDD-4074451F50A2}"/>
              </a:ext>
            </a:extLst>
          </p:cNvPr>
          <p:cNvSpPr>
            <a:spLocks noGrp="1"/>
          </p:cNvSpPr>
          <p:nvPr>
            <p:ph type="body" sz="quarter" idx="18"/>
          </p:nvPr>
        </p:nvSpPr>
        <p:spPr/>
        <p:txBody>
          <a:bodyPr>
            <a:normAutofit/>
          </a:bodyPr>
          <a:lstStyle/>
          <a:p>
            <a:pPr marL="0" indent="0">
              <a:buNone/>
            </a:pPr>
            <a:r>
              <a:rPr lang="en-GB" sz="2400" dirty="0"/>
              <a:t>What are the potential impacts (positive and negative) of this proposal on children’s rights?</a:t>
            </a:r>
          </a:p>
          <a:p>
            <a:pPr marL="0" indent="0">
              <a:buNone/>
            </a:pPr>
            <a:endParaRPr lang="en-GB" sz="2400" dirty="0"/>
          </a:p>
        </p:txBody>
      </p:sp>
    </p:spTree>
    <p:extLst>
      <p:ext uri="{BB962C8B-B14F-4D97-AF65-F5344CB8AC3E}">
        <p14:creationId xmlns:p14="http://schemas.microsoft.com/office/powerpoint/2010/main" val="318383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3C1AB-9BC8-09BC-C82E-EE8ED92269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6F487-CF24-E19F-353C-9973FBB50181}"/>
              </a:ext>
            </a:extLst>
          </p:cNvPr>
          <p:cNvSpPr>
            <a:spLocks noGrp="1"/>
          </p:cNvSpPr>
          <p:nvPr>
            <p:ph type="title"/>
          </p:nvPr>
        </p:nvSpPr>
        <p:spPr/>
        <p:txBody>
          <a:bodyPr>
            <a:normAutofit fontScale="90000"/>
          </a:bodyPr>
          <a:lstStyle/>
          <a:p>
            <a:r>
              <a:rPr lang="en-GB" dirty="0"/>
              <a:t>Assessing Impact – Socio-economic disadvantage</a:t>
            </a:r>
          </a:p>
        </p:txBody>
      </p:sp>
      <p:pic>
        <p:nvPicPr>
          <p:cNvPr id="5" name="Picture Placeholder 5" descr="Chat bubble outline">
            <a:extLst>
              <a:ext uri="{FF2B5EF4-FFF2-40B4-BE49-F238E27FC236}">
                <a16:creationId xmlns:a16="http://schemas.microsoft.com/office/drawing/2014/main" id="{F84BE8F6-E4F0-997E-4991-32B50C3C0293}"/>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a:xfrm>
            <a:off x="-1588" y="1822450"/>
            <a:ext cx="4162426" cy="5083175"/>
          </a:xfrm>
        </p:spPr>
      </p:pic>
      <p:sp>
        <p:nvSpPr>
          <p:cNvPr id="3" name="Text Placeholder 2">
            <a:extLst>
              <a:ext uri="{FF2B5EF4-FFF2-40B4-BE49-F238E27FC236}">
                <a16:creationId xmlns:a16="http://schemas.microsoft.com/office/drawing/2014/main" id="{987BA71D-ED4C-5A80-E2E9-FE2A890EDA59}"/>
              </a:ext>
            </a:extLst>
          </p:cNvPr>
          <p:cNvSpPr>
            <a:spLocks noGrp="1"/>
          </p:cNvSpPr>
          <p:nvPr>
            <p:ph type="body" sz="quarter" idx="18"/>
          </p:nvPr>
        </p:nvSpPr>
        <p:spPr/>
        <p:txBody>
          <a:bodyPr>
            <a:normAutofit/>
          </a:bodyPr>
          <a:lstStyle/>
          <a:p>
            <a:pPr marL="0" indent="0">
              <a:buNone/>
            </a:pPr>
            <a:endParaRPr lang="en-GB" sz="2400" dirty="0"/>
          </a:p>
          <a:p>
            <a:pPr marL="0" indent="0">
              <a:buNone/>
            </a:pPr>
            <a:r>
              <a:rPr lang="en-GB" sz="2400" dirty="0"/>
              <a:t>What are the potential impacts (positive and negative) of this proposal on people facing socio-economic disadvantage? </a:t>
            </a:r>
          </a:p>
          <a:p>
            <a:pPr marL="0" indent="0">
              <a:buNone/>
            </a:pPr>
            <a:r>
              <a:rPr lang="en-GB" sz="2400" dirty="0"/>
              <a:t>How can this proposal help to reduce inequalities of outcome.</a:t>
            </a:r>
          </a:p>
        </p:txBody>
      </p:sp>
    </p:spTree>
    <p:extLst>
      <p:ext uri="{BB962C8B-B14F-4D97-AF65-F5344CB8AC3E}">
        <p14:creationId xmlns:p14="http://schemas.microsoft.com/office/powerpoint/2010/main" val="3779245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92DCD-B30C-A938-D700-7B603BA0F3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8356CA-66C2-D544-5EFA-F31792622529}"/>
              </a:ext>
            </a:extLst>
          </p:cNvPr>
          <p:cNvSpPr>
            <a:spLocks noGrp="1"/>
          </p:cNvSpPr>
          <p:nvPr>
            <p:ph type="title"/>
          </p:nvPr>
        </p:nvSpPr>
        <p:spPr/>
        <p:txBody>
          <a:bodyPr/>
          <a:lstStyle/>
          <a:p>
            <a:r>
              <a:rPr lang="en-GB" dirty="0"/>
              <a:t>Assessing Impact – Climate and nature</a:t>
            </a:r>
          </a:p>
        </p:txBody>
      </p:sp>
      <p:pic>
        <p:nvPicPr>
          <p:cNvPr id="5" name="Picture Placeholder 5" descr="Chat bubble outline">
            <a:extLst>
              <a:ext uri="{FF2B5EF4-FFF2-40B4-BE49-F238E27FC236}">
                <a16:creationId xmlns:a16="http://schemas.microsoft.com/office/drawing/2014/main" id="{18ACEEC4-DBD7-E768-A0CC-97C09528DD7E}"/>
              </a:ext>
            </a:extLst>
          </p:cNvPr>
          <p:cNvPicPr>
            <a:picLocks noGrp="1" noChangeAspect="1"/>
          </p:cNvPicPr>
          <p:nvPr>
            <p:ph type="pic" sz="quarter" idx="13"/>
          </p:nvPr>
        </p:nvPicPr>
        <p:blipFill>
          <a:blip r:embed="rId3">
            <a:extLst>
              <a:ext uri="{96DAC541-7B7A-43D3-8B79-37D633B846F1}">
                <asvg:svgBlip xmlns:asvg="http://schemas.microsoft.com/office/drawing/2016/SVG/main" r:embed="rId4"/>
              </a:ext>
            </a:extLst>
          </a:blip>
          <a:srcRect l="9057" r="9057"/>
          <a:stretch>
            <a:fillRect/>
          </a:stretch>
        </p:blipFill>
        <p:spPr>
          <a:xfrm>
            <a:off x="-1588" y="1822450"/>
            <a:ext cx="4162426" cy="5083175"/>
          </a:xfrm>
        </p:spPr>
      </p:pic>
      <p:sp>
        <p:nvSpPr>
          <p:cNvPr id="3" name="Text Placeholder 2">
            <a:extLst>
              <a:ext uri="{FF2B5EF4-FFF2-40B4-BE49-F238E27FC236}">
                <a16:creationId xmlns:a16="http://schemas.microsoft.com/office/drawing/2014/main" id="{4044B850-EFC6-23BF-865B-1D8C2BC1CA5A}"/>
              </a:ext>
            </a:extLst>
          </p:cNvPr>
          <p:cNvSpPr>
            <a:spLocks noGrp="1"/>
          </p:cNvSpPr>
          <p:nvPr>
            <p:ph type="body" sz="quarter" idx="18"/>
          </p:nvPr>
        </p:nvSpPr>
        <p:spPr/>
        <p:txBody>
          <a:bodyPr>
            <a:normAutofit/>
          </a:bodyPr>
          <a:lstStyle/>
          <a:p>
            <a:pPr marL="0" indent="0">
              <a:buNone/>
            </a:pPr>
            <a:r>
              <a:rPr lang="en-GB" sz="2400" dirty="0"/>
              <a:t>What are the potential impacts (positive and negative) of this proposal on the climate and nature?</a:t>
            </a:r>
          </a:p>
          <a:p>
            <a:pPr marL="0" indent="0">
              <a:buNone/>
            </a:pPr>
            <a:endParaRPr lang="en-GB" sz="2400" dirty="0"/>
          </a:p>
          <a:p>
            <a:pPr marL="0" indent="0">
              <a:buNone/>
            </a:pPr>
            <a:endParaRPr lang="en-GB" sz="2400" dirty="0"/>
          </a:p>
        </p:txBody>
      </p:sp>
    </p:spTree>
    <p:extLst>
      <p:ext uri="{BB962C8B-B14F-4D97-AF65-F5344CB8AC3E}">
        <p14:creationId xmlns:p14="http://schemas.microsoft.com/office/powerpoint/2010/main" val="1038569775"/>
      </p:ext>
    </p:extLst>
  </p:cSld>
  <p:clrMapOvr>
    <a:masterClrMapping/>
  </p:clrMapOvr>
</p:sld>
</file>

<file path=ppt/theme/theme1.xml><?xml version="1.0" encoding="utf-8"?>
<a:theme xmlns:a="http://schemas.openxmlformats.org/drawingml/2006/main" name="Presentation1">
  <a:themeElements>
    <a:clrScheme name="Edinburgh Council">
      <a:dk1>
        <a:srgbClr val="727272"/>
      </a:dk1>
      <a:lt1>
        <a:srgbClr val="F8F8F8"/>
      </a:lt1>
      <a:dk2>
        <a:srgbClr val="727272"/>
      </a:dk2>
      <a:lt2>
        <a:srgbClr val="E4E4E4"/>
      </a:lt2>
      <a:accent1>
        <a:srgbClr val="36854E"/>
      </a:accent1>
      <a:accent2>
        <a:srgbClr val="085BA0"/>
      </a:accent2>
      <a:accent3>
        <a:srgbClr val="6D3465"/>
      </a:accent3>
      <a:accent4>
        <a:srgbClr val="E46602"/>
      </a:accent4>
      <a:accent5>
        <a:srgbClr val="CC132A"/>
      </a:accent5>
      <a:accent6>
        <a:srgbClr val="F8F8F8"/>
      </a:accent6>
      <a:hlink>
        <a:srgbClr val="085BA0"/>
      </a:hlink>
      <a:folHlink>
        <a:srgbClr val="ACB7DA"/>
      </a:folHlink>
    </a:clrScheme>
    <a:fontScheme name="Edin Council">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105CB63-5C4C-4112-902C-206CAF9D41BF}" vid="{BF38D3C2-DF9C-4B1E-9056-09CF5B5A66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Presentation1</Template>
  <TotalTime>811</TotalTime>
  <Words>3549</Words>
  <Application>Microsoft Office PowerPoint</Application>
  <PresentationFormat>Widescreen</PresentationFormat>
  <Paragraphs>277</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Verdana</vt:lpstr>
      <vt:lpstr>Wingdings</vt:lpstr>
      <vt:lpstr>Presentation1</vt:lpstr>
      <vt:lpstr>IIA Meeting   </vt:lpstr>
      <vt:lpstr>Agenda</vt:lpstr>
      <vt:lpstr>Overview of Proposal</vt:lpstr>
      <vt:lpstr>Evidence</vt:lpstr>
      <vt:lpstr>Assessing Impact - Equality</vt:lpstr>
      <vt:lpstr>Assessing Impact – Human Rights</vt:lpstr>
      <vt:lpstr>Assessing Impact – Children’s Rights</vt:lpstr>
      <vt:lpstr>Assessing Impact – Socio-economic disadvantage</vt:lpstr>
      <vt:lpstr>Assessing Impact – Climate and nature</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Lucy Pearson</dc:creator>
  <cp:lastModifiedBy>Ruth Baxendale</cp:lastModifiedBy>
  <cp:revision>16</cp:revision>
  <dcterms:created xsi:type="dcterms:W3CDTF">2025-01-27T11:19:48Z</dcterms:created>
  <dcterms:modified xsi:type="dcterms:W3CDTF">2026-03-26T13:34:19Z</dcterms:modified>
</cp:coreProperties>
</file>